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57" r:id="rId2"/>
    <p:sldId id="358" r:id="rId3"/>
    <p:sldId id="1311" r:id="rId4"/>
    <p:sldId id="1313" r:id="rId5"/>
    <p:sldId id="319" r:id="rId6"/>
    <p:sldId id="1130" r:id="rId7"/>
    <p:sldId id="1131" r:id="rId8"/>
    <p:sldId id="1314" r:id="rId9"/>
    <p:sldId id="1132" r:id="rId10"/>
    <p:sldId id="1134" r:id="rId11"/>
    <p:sldId id="1315" r:id="rId12"/>
    <p:sldId id="1136" r:id="rId13"/>
    <p:sldId id="1137" r:id="rId14"/>
    <p:sldId id="1316" r:id="rId15"/>
    <p:sldId id="1168" r:id="rId16"/>
    <p:sldId id="1317" r:id="rId17"/>
    <p:sldId id="1169" r:id="rId18"/>
    <p:sldId id="1318" r:id="rId19"/>
    <p:sldId id="1319" r:id="rId20"/>
    <p:sldId id="1320" r:id="rId21"/>
    <p:sldId id="1170" r:id="rId22"/>
    <p:sldId id="1044" r:id="rId23"/>
    <p:sldId id="1321" r:id="rId24"/>
    <p:sldId id="1322" r:id="rId25"/>
    <p:sldId id="1324" r:id="rId26"/>
    <p:sldId id="1323" r:id="rId27"/>
    <p:sldId id="1174" r:id="rId28"/>
    <p:sldId id="1175" r:id="rId29"/>
    <p:sldId id="1176" r:id="rId30"/>
    <p:sldId id="1186" r:id="rId31"/>
    <p:sldId id="1325" r:id="rId32"/>
    <p:sldId id="1326" r:id="rId33"/>
    <p:sldId id="1327" r:id="rId34"/>
    <p:sldId id="1328" r:id="rId35"/>
    <p:sldId id="1335" r:id="rId36"/>
    <p:sldId id="1198" r:id="rId37"/>
    <p:sldId id="1199" r:id="rId38"/>
    <p:sldId id="1200" r:id="rId39"/>
    <p:sldId id="1201" r:id="rId40"/>
    <p:sldId id="1202" r:id="rId41"/>
    <p:sldId id="1203" r:id="rId42"/>
    <p:sldId id="1204" r:id="rId43"/>
    <p:sldId id="1205" r:id="rId44"/>
    <p:sldId id="1208" r:id="rId45"/>
    <p:sldId id="1211" r:id="rId46"/>
    <p:sldId id="1210" r:id="rId47"/>
    <p:sldId id="1212" r:id="rId48"/>
    <p:sldId id="1213" r:id="rId49"/>
    <p:sldId id="1336" r:id="rId50"/>
    <p:sldId id="1329" r:id="rId51"/>
    <p:sldId id="1216" r:id="rId52"/>
    <p:sldId id="1217" r:id="rId53"/>
    <p:sldId id="1218" r:id="rId54"/>
    <p:sldId id="1219" r:id="rId55"/>
    <p:sldId id="1220" r:id="rId56"/>
    <p:sldId id="1337" r:id="rId57"/>
    <p:sldId id="1222" r:id="rId58"/>
    <p:sldId id="1223" r:id="rId59"/>
    <p:sldId id="1232" r:id="rId60"/>
    <p:sldId id="1224" r:id="rId61"/>
    <p:sldId id="1225" r:id="rId62"/>
    <p:sldId id="1226" r:id="rId63"/>
    <p:sldId id="1227" r:id="rId64"/>
    <p:sldId id="1228" r:id="rId65"/>
    <p:sldId id="1229" r:id="rId66"/>
    <p:sldId id="1230" r:id="rId67"/>
    <p:sldId id="1231" r:id="rId68"/>
    <p:sldId id="1338" r:id="rId69"/>
    <p:sldId id="1257" r:id="rId70"/>
    <p:sldId id="1261" r:id="rId71"/>
    <p:sldId id="1262" r:id="rId72"/>
    <p:sldId id="1263" r:id="rId73"/>
    <p:sldId id="1264" r:id="rId74"/>
    <p:sldId id="1265" r:id="rId75"/>
    <p:sldId id="1266" r:id="rId76"/>
    <p:sldId id="1268" r:id="rId77"/>
    <p:sldId id="1339" r:id="rId78"/>
    <p:sldId id="1340" r:id="rId79"/>
    <p:sldId id="1341" r:id="rId80"/>
    <p:sldId id="1342" r:id="rId81"/>
    <p:sldId id="1343" r:id="rId82"/>
    <p:sldId id="1344" r:id="rId83"/>
    <p:sldId id="1345" r:id="rId84"/>
    <p:sldId id="1346" r:id="rId85"/>
    <p:sldId id="1347" r:id="rId86"/>
    <p:sldId id="1348" r:id="rId87"/>
    <p:sldId id="1349" r:id="rId88"/>
    <p:sldId id="1350" r:id="rId89"/>
    <p:sldId id="1351" r:id="rId90"/>
    <p:sldId id="1352" r:id="rId91"/>
    <p:sldId id="1353" r:id="rId92"/>
    <p:sldId id="1354" r:id="rId93"/>
    <p:sldId id="1355" r:id="rId94"/>
    <p:sldId id="1356" r:id="rId95"/>
    <p:sldId id="1357" r:id="rId96"/>
    <p:sldId id="1358" r:id="rId97"/>
    <p:sldId id="1359" r:id="rId98"/>
    <p:sldId id="1360" r:id="rId99"/>
    <p:sldId id="1361" r:id="rId100"/>
    <p:sldId id="1362" r:id="rId101"/>
    <p:sldId id="1363" r:id="rId102"/>
    <p:sldId id="1364" r:id="rId103"/>
    <p:sldId id="1365" r:id="rId104"/>
    <p:sldId id="1366" r:id="rId105"/>
    <p:sldId id="1367" r:id="rId106"/>
    <p:sldId id="1368" r:id="rId107"/>
    <p:sldId id="1369" r:id="rId108"/>
    <p:sldId id="1370" r:id="rId109"/>
    <p:sldId id="1371" r:id="rId110"/>
    <p:sldId id="1372" r:id="rId111"/>
    <p:sldId id="1373" r:id="rId112"/>
    <p:sldId id="1374" r:id="rId113"/>
    <p:sldId id="1375" r:id="rId114"/>
    <p:sldId id="1376" r:id="rId115"/>
    <p:sldId id="1377" r:id="rId116"/>
    <p:sldId id="1378" r:id="rId117"/>
    <p:sldId id="1379" r:id="rId118"/>
    <p:sldId id="1380" r:id="rId119"/>
    <p:sldId id="1381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132" autoAdjust="0"/>
    <p:restoredTop sz="94660"/>
  </p:normalViewPr>
  <p:slideViewPr>
    <p:cSldViewPr snapToGrid="0">
      <p:cViewPr varScale="1">
        <p:scale>
          <a:sx n="84" d="100"/>
          <a:sy n="84" d="100"/>
        </p:scale>
        <p:origin x="-90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516FA-E2C0-4BC8-A202-226E2C3549E7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A71AB-C1C6-480F-B291-704377E97F4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769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101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920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29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4590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491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8838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9439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6680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97175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527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078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10762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3116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5480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3150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68265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561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8002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626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3455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5286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249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770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2635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9043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6884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5663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827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8413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7456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3037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6751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946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1662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1292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1973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6641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39185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3998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9372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553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69558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07647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814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7953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90045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26632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1796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86570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56727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40575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6593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5799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5489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31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0090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75676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18889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0730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88857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50034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889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20183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62945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42596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52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51486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56566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02820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12074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122097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44151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41075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96081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270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86540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3938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583519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51054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52112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4372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048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.png"/><Relationship Id="rId3" Type="http://schemas.openxmlformats.org/officeDocument/2006/relationships/image" Target="../media/image46.gif"/><Relationship Id="rId7" Type="http://schemas.openxmlformats.org/officeDocument/2006/relationships/image" Target="../media/image5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image" Target="../media/image11.png"/><Relationship Id="rId4" Type="http://schemas.openxmlformats.org/officeDocument/2006/relationships/image" Target="../media/image47.jpe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76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Dr. </a:t>
            </a:r>
            <a:r>
              <a:rPr lang="en-US" sz="2400" b="1" dirty="0" err="1" smtClean="0"/>
              <a:t>Arun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Vikas</a:t>
            </a:r>
            <a:r>
              <a:rPr lang="en-US" sz="2400" b="1" dirty="0" smtClean="0"/>
              <a:t> Singh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30029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672F9AB0-BFC2-5542-A40C-5E7B5EB25F2B}"/>
              </a:ext>
            </a:extLst>
          </p:cNvPr>
          <p:cNvGrpSpPr/>
          <p:nvPr/>
        </p:nvGrpSpPr>
        <p:grpSpPr>
          <a:xfrm>
            <a:off x="6859466" y="1579642"/>
            <a:ext cx="1654101" cy="2401887"/>
            <a:chOff x="3457903" y="1592254"/>
            <a:chExt cx="1654101" cy="2401887"/>
          </a:xfrm>
        </p:grpSpPr>
        <p:sp>
          <p:nvSpPr>
            <p:cNvPr id="117" name="Rectangle 42">
              <a:extLst>
                <a:ext uri="{FF2B5EF4-FFF2-40B4-BE49-F238E27FC236}">
                  <a16:creationId xmlns="" xmlns:a16="http://schemas.microsoft.com/office/drawing/2014/main" id="{1AEEBA61-14FC-154D-88CA-B447B035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903" y="1592254"/>
              <a:ext cx="1654101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8" name="Rectangle 44">
              <a:extLst>
                <a:ext uri="{FF2B5EF4-FFF2-40B4-BE49-F238E27FC236}">
                  <a16:creationId xmlns="" xmlns:a16="http://schemas.microsoft.com/office/drawing/2014/main" id="{D0D47B06-FE3D-DA4E-A18A-5F4609A0A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43" y="3517620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9" name="Rectangle 45">
              <a:extLst>
                <a:ext uri="{FF2B5EF4-FFF2-40B4-BE49-F238E27FC236}">
                  <a16:creationId xmlns="" xmlns:a16="http://schemas.microsoft.com/office/drawing/2014/main" id="{2220353A-A27E-5C4B-B042-109D64100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418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controller</a:t>
              </a:r>
            </a:p>
          </p:txBody>
        </p:sp>
        <p:sp>
          <p:nvSpPr>
            <p:cNvPr id="120" name="Text Box 46">
              <a:extLst>
                <a:ext uri="{FF2B5EF4-FFF2-40B4-BE49-F238E27FC236}">
                  <a16:creationId xmlns="" xmlns:a16="http://schemas.microsoft.com/office/drawing/2014/main" id="{000F374E-6915-074D-8BA8-C296E4FB3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3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physical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1" name="Freeform 47">
              <a:extLst>
                <a:ext uri="{FF2B5EF4-FFF2-40B4-BE49-F238E27FC236}">
                  <a16:creationId xmlns="" xmlns:a16="http://schemas.microsoft.com/office/drawing/2014/main" id="{5722F489-9C55-474B-AD7B-3596A67F9C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7726" y="2473508"/>
              <a:ext cx="291334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48">
              <a:extLst>
                <a:ext uri="{FF2B5EF4-FFF2-40B4-BE49-F238E27FC236}">
                  <a16:creationId xmlns="" xmlns:a16="http://schemas.microsoft.com/office/drawing/2014/main" id="{11921392-3DC2-E44B-9184-34A0E05D1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49">
              <a:extLst>
                <a:ext uri="{FF2B5EF4-FFF2-40B4-BE49-F238E27FC236}">
                  <a16:creationId xmlns="" xmlns:a16="http://schemas.microsoft.com/office/drawing/2014/main" id="{BAFE9A46-B07B-0D46-BF9D-A127CF0FC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216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Rectangle 50">
              <a:extLst>
                <a:ext uri="{FF2B5EF4-FFF2-40B4-BE49-F238E27FC236}">
                  <a16:creationId xmlns="" xmlns:a16="http://schemas.microsoft.com/office/drawing/2014/main" id="{B42296AE-5EDB-CB41-A8A8-F256FE98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392" y="1927519"/>
              <a:ext cx="657225" cy="519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memory</a:t>
              </a:r>
            </a:p>
          </p:txBody>
        </p:sp>
        <p:sp>
          <p:nvSpPr>
            <p:cNvPr id="125" name="Rectangle 51">
              <a:extLst>
                <a:ext uri="{FF2B5EF4-FFF2-40B4-BE49-F238E27FC236}">
                  <a16:creationId xmlns="" xmlns:a16="http://schemas.microsoft.com/office/drawing/2014/main" id="{A0530BD1-8578-7749-A8F2-514C1E6A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E4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126" name="Line 52">
              <a:extLst>
                <a:ext uri="{FF2B5EF4-FFF2-40B4-BE49-F238E27FC236}">
                  <a16:creationId xmlns="" xmlns:a16="http://schemas.microsoft.com/office/drawing/2014/main" id="{A3C7A151-EBC5-7E44-A73B-EC7BF250A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Line 53">
              <a:extLst>
                <a:ext uri="{FF2B5EF4-FFF2-40B4-BE49-F238E27FC236}">
                  <a16:creationId xmlns="" xmlns:a16="http://schemas.microsoft.com/office/drawing/2014/main" id="{C4B99840-0FB7-CE42-8D34-DEC52118C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Line 55">
              <a:extLst>
                <a:ext uri="{FF2B5EF4-FFF2-40B4-BE49-F238E27FC236}">
                  <a16:creationId xmlns="" xmlns:a16="http://schemas.microsoft.com/office/drawing/2014/main" id="{68A743ED-4B58-E94D-83B1-E54D12545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787" y="3249620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43">
              <a:extLst>
                <a:ext uri="{FF2B5EF4-FFF2-40B4-BE49-F238E27FC236}">
                  <a16:creationId xmlns="" xmlns:a16="http://schemas.microsoft.com/office/drawing/2014/main" id="{0EC4FEFF-71C3-204E-942F-DF941FB4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524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EA5E3C2-990E-9C41-AAAA-45311F46F06D}"/>
              </a:ext>
            </a:extLst>
          </p:cNvPr>
          <p:cNvGrpSpPr/>
          <p:nvPr/>
        </p:nvGrpSpPr>
        <p:grpSpPr>
          <a:xfrm>
            <a:off x="3386648" y="1585768"/>
            <a:ext cx="1709144" cy="2401887"/>
            <a:chOff x="3386648" y="1585768"/>
            <a:chExt cx="1709144" cy="2401887"/>
          </a:xfrm>
        </p:grpSpPr>
        <p:sp>
          <p:nvSpPr>
            <p:cNvPr id="340" name="Rectangle 42">
              <a:extLst>
                <a:ext uri="{FF2B5EF4-FFF2-40B4-BE49-F238E27FC236}">
                  <a16:creationId xmlns="" xmlns:a16="http://schemas.microsoft.com/office/drawing/2014/main" id="{08D16DCA-2F81-3142-8787-DCBB82571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648" y="1585768"/>
              <a:ext cx="1709144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Rectangle 44">
              <a:extLst>
                <a:ext uri="{FF2B5EF4-FFF2-40B4-BE49-F238E27FC236}">
                  <a16:creationId xmlns="" xmlns:a16="http://schemas.microsoft.com/office/drawing/2014/main" id="{4292A8DC-1EBA-E346-AA85-38C6822CA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201" y="3524105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3" name="Rectangle 45">
              <a:extLst>
                <a:ext uri="{FF2B5EF4-FFF2-40B4-BE49-F238E27FC236}">
                  <a16:creationId xmlns="" xmlns:a16="http://schemas.microsoft.com/office/drawing/2014/main" id="{9AD0BC31-6A50-984F-86A3-3CA27EA7C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453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controller</a:t>
              </a:r>
            </a:p>
          </p:txBody>
        </p:sp>
        <p:sp>
          <p:nvSpPr>
            <p:cNvPr id="344" name="Text Box 46">
              <a:extLst>
                <a:ext uri="{FF2B5EF4-FFF2-40B4-BE49-F238E27FC236}">
                  <a16:creationId xmlns="" xmlns:a16="http://schemas.microsoft.com/office/drawing/2014/main" id="{0B7C150F-CB12-034D-8895-A7245A5D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9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physical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5" name="Freeform 47">
              <a:extLst>
                <a:ext uri="{FF2B5EF4-FFF2-40B4-BE49-F238E27FC236}">
                  <a16:creationId xmlns="" xmlns:a16="http://schemas.microsoft.com/office/drawing/2014/main" id="{793E17F7-22E2-FF4D-8509-E82EDBE2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897" y="2455718"/>
              <a:ext cx="326278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6" name="Line 48">
              <a:extLst>
                <a:ext uri="{FF2B5EF4-FFF2-40B4-BE49-F238E27FC236}">
                  <a16:creationId xmlns="" xmlns:a16="http://schemas.microsoft.com/office/drawing/2014/main" id="{07601B60-F87E-2F49-8A8E-1FF14E515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Line 49">
              <a:extLst>
                <a:ext uri="{FF2B5EF4-FFF2-40B4-BE49-F238E27FC236}">
                  <a16:creationId xmlns="" xmlns:a16="http://schemas.microsoft.com/office/drawing/2014/main" id="{A28FA316-5FFA-F44A-BA99-AC0415DFF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37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Rectangle 50">
              <a:extLst>
                <a:ext uri="{FF2B5EF4-FFF2-40B4-BE49-F238E27FC236}">
                  <a16:creationId xmlns="" xmlns:a16="http://schemas.microsoft.com/office/drawing/2014/main" id="{A634403E-4499-294B-99AD-E3A86D96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834" y="1938193"/>
              <a:ext cx="657225" cy="5191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349" name="Rectangle 51">
              <a:extLst>
                <a:ext uri="{FF2B5EF4-FFF2-40B4-BE49-F238E27FC236}">
                  <a16:creationId xmlns="" xmlns:a16="http://schemas.microsoft.com/office/drawing/2014/main" id="{82C997D8-021F-0245-9B73-2C5E048B6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memory</a:t>
              </a:r>
            </a:p>
          </p:txBody>
        </p:sp>
        <p:sp>
          <p:nvSpPr>
            <p:cNvPr id="350" name="Line 52">
              <a:extLst>
                <a:ext uri="{FF2B5EF4-FFF2-40B4-BE49-F238E27FC236}">
                  <a16:creationId xmlns="" xmlns:a16="http://schemas.microsoft.com/office/drawing/2014/main" id="{D74D41F5-3112-6646-9892-D00D36377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1" name="Line 53">
              <a:extLst>
                <a:ext uri="{FF2B5EF4-FFF2-40B4-BE49-F238E27FC236}">
                  <a16:creationId xmlns="" xmlns:a16="http://schemas.microsoft.com/office/drawing/2014/main" id="{AA1745EF-4026-E54D-9775-040F79E5D1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3" name="Line 55">
              <a:extLst>
                <a:ext uri="{FF2B5EF4-FFF2-40B4-BE49-F238E27FC236}">
                  <a16:creationId xmlns="" xmlns:a16="http://schemas.microsoft.com/office/drawing/2014/main" id="{159E9A7C-2C1B-CC40-B1B4-760AFE091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2601" y="3239892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Rectangle 43">
              <a:extLst>
                <a:ext uri="{FF2B5EF4-FFF2-40B4-BE49-F238E27FC236}">
                  <a16:creationId xmlns="" xmlns:a16="http://schemas.microsoft.com/office/drawing/2014/main" id="{D2E8D72A-74A0-8047-B32B-E6CC292FC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876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84">
            <a:extLst>
              <a:ext uri="{FF2B5EF4-FFF2-40B4-BE49-F238E27FC236}">
                <a16:creationId xmlns="" xmlns:a16="http://schemas.microsoft.com/office/drawing/2014/main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2300585" y="1777854"/>
            <a:ext cx="1508125" cy="2035175"/>
            <a:chOff x="2695" y="1742"/>
            <a:chExt cx="950" cy="1282"/>
          </a:xfrm>
        </p:grpSpPr>
        <p:sp>
          <p:nvSpPr>
            <p:cNvPr id="361" name="Freeform 62">
              <a:extLst>
                <a:ext uri="{FF2B5EF4-FFF2-40B4-BE49-F238E27FC236}">
                  <a16:creationId xmlns="" xmlns:a16="http://schemas.microsoft.com/office/drawing/2014/main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417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74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="" xmlns:a16="http://schemas.microsoft.com/office/drawing/2014/main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="" xmlns:a16="http://schemas.microsoft.com/office/drawing/2014/main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44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99000">
                  <a:srgbClr val="FFFFFF">
                    <a:alpha val="6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="" xmlns:a16="http://schemas.microsoft.com/office/drawing/2014/main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="" xmlns:a16="http://schemas.microsoft.com/office/drawing/2014/main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="" xmlns:a16="http://schemas.microsoft.com/office/drawing/2014/main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="" xmlns:a16="http://schemas.microsoft.com/office/drawing/2014/main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="" xmlns:a16="http://schemas.microsoft.com/office/drawing/2014/main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="" xmlns:a16="http://schemas.microsoft.com/office/drawing/2014/main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="" xmlns:a16="http://schemas.microsoft.com/office/drawing/2014/main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="" xmlns:a16="http://schemas.microsoft.com/office/drawing/2014/main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="" xmlns:a16="http://schemas.microsoft.com/office/drawing/2014/main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386" name="Line 78">
              <a:extLst>
                <a:ext uri="{FF2B5EF4-FFF2-40B4-BE49-F238E27FC236}">
                  <a16:creationId xmlns="" xmlns:a16="http://schemas.microsoft.com/office/drawing/2014/main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="" xmlns:a16="http://schemas.microsoft.com/office/drawing/2014/main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="" xmlns:a16="http://schemas.microsoft.com/office/drawing/2014/main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0940C5E-A452-394D-9303-5A0908ACF414}"/>
              </a:ext>
            </a:extLst>
          </p:cNvPr>
          <p:cNvGrpSpPr/>
          <p:nvPr/>
        </p:nvGrpSpPr>
        <p:grpSpPr>
          <a:xfrm>
            <a:off x="8154574" y="1741034"/>
            <a:ext cx="1453373" cy="2053837"/>
            <a:chOff x="9730606" y="1055376"/>
            <a:chExt cx="1453373" cy="2053837"/>
          </a:xfrm>
        </p:grpSpPr>
        <p:sp>
          <p:nvSpPr>
            <p:cNvPr id="62" name="Freeform 62">
              <a:extLst>
                <a:ext uri="{FF2B5EF4-FFF2-40B4-BE49-F238E27FC236}">
                  <a16:creationId xmlns="" xmlns:a16="http://schemas.microsoft.com/office/drawing/2014/main" id="{01B01F1E-124F-BC43-A974-ABF83467E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0606" y="2258313"/>
              <a:ext cx="623888" cy="85090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82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Rectangle 73">
              <a:extLst>
                <a:ext uri="{FF2B5EF4-FFF2-40B4-BE49-F238E27FC236}">
                  <a16:creationId xmlns="" xmlns:a16="http://schemas.microsoft.com/office/drawing/2014/main" id="{E45D8FA9-172B-4349-9201-C855690C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66" y="2541276"/>
              <a:ext cx="776288" cy="4159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="" xmlns:a16="http://schemas.microsoft.com/office/drawing/2014/main" id="{D6688D65-8859-3543-A395-35CEEDEDD0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5685" y="1076403"/>
              <a:ext cx="436563" cy="70326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81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Rectangle 82">
              <a:extLst>
                <a:ext uri="{FF2B5EF4-FFF2-40B4-BE49-F238E27FC236}">
                  <a16:creationId xmlns="" xmlns:a16="http://schemas.microsoft.com/office/drawing/2014/main" id="{06D41716-A543-3F4F-9489-BC4A00085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304" y="1090301"/>
              <a:ext cx="777876" cy="7350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Text Box 65">
              <a:extLst>
                <a:ext uri="{FF2B5EF4-FFF2-40B4-BE49-F238E27FC236}">
                  <a16:creationId xmlns="" xmlns:a16="http://schemas.microsoft.com/office/drawing/2014/main" id="{2D82B720-E5DF-4F4F-8FBA-8D31F068A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6091" y="1055376"/>
              <a:ext cx="87788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67" name="Line 66">
              <a:extLst>
                <a:ext uri="{FF2B5EF4-FFF2-40B4-BE49-F238E27FC236}">
                  <a16:creationId xmlns="" xmlns:a16="http://schemas.microsoft.com/office/drawing/2014/main" id="{D80B677C-0558-AA49-9BC2-C865179CD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303026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Line 67">
              <a:extLst>
                <a:ext uri="{FF2B5EF4-FFF2-40B4-BE49-F238E27FC236}">
                  <a16:creationId xmlns="" xmlns:a16="http://schemas.microsoft.com/office/drawing/2014/main" id="{96ECD29D-6AC3-3C4A-8B76-C6CE4E709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466539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9" name="Line 68">
              <a:extLst>
                <a:ext uri="{FF2B5EF4-FFF2-40B4-BE49-F238E27FC236}">
                  <a16:creationId xmlns="" xmlns:a16="http://schemas.microsoft.com/office/drawing/2014/main" id="{93393447-F152-0A41-B307-A690875E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6891" y="1639576"/>
              <a:ext cx="776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0" name="Rectangle 70">
              <a:extLst>
                <a:ext uri="{FF2B5EF4-FFF2-40B4-BE49-F238E27FC236}">
                  <a16:creationId xmlns="" xmlns:a16="http://schemas.microsoft.com/office/drawing/2014/main" id="{34836D0F-96F1-C74D-BB52-0007C90AE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91" y="1801501"/>
              <a:ext cx="876301" cy="182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="" xmlns:a16="http://schemas.microsoft.com/office/drawing/2014/main" id="{B826D465-956C-AC42-A034-8ACCE018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5304" y="1820551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Line 72">
              <a:extLst>
                <a:ext uri="{FF2B5EF4-FFF2-40B4-BE49-F238E27FC236}">
                  <a16:creationId xmlns="" xmlns:a16="http://schemas.microsoft.com/office/drawing/2014/main" id="{18797742-2033-0E42-BF7B-CC2F3B116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4767" y="181102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Text Box 74">
              <a:extLst>
                <a:ext uri="{FF2B5EF4-FFF2-40B4-BE49-F238E27FC236}">
                  <a16:creationId xmlns="" xmlns:a16="http://schemas.microsoft.com/office/drawing/2014/main" id="{6CAFE6BE-3638-874A-B141-EDEE018D6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8641" y="2501589"/>
              <a:ext cx="6842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74" name="Line 78">
              <a:extLst>
                <a:ext uri="{FF2B5EF4-FFF2-40B4-BE49-F238E27FC236}">
                  <a16:creationId xmlns="" xmlns:a16="http://schemas.microsoft.com/office/drawing/2014/main" id="{84E322A3-E89B-AC48-B4B3-233C598CB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8479" y="2739714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Line 80">
              <a:extLst>
                <a:ext uri="{FF2B5EF4-FFF2-40B4-BE49-F238E27FC236}">
                  <a16:creationId xmlns="" xmlns:a16="http://schemas.microsoft.com/office/drawing/2014/main" id="{B2BA3CCE-9278-934F-8020-A9A3C0BDA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2439676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Line 81">
              <a:extLst>
                <a:ext uri="{FF2B5EF4-FFF2-40B4-BE49-F238E27FC236}">
                  <a16:creationId xmlns="" xmlns:a16="http://schemas.microsoft.com/office/drawing/2014/main" id="{5AB37789-637D-C443-B20A-F54499BB7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6354" y="243967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40BD8E7B-C44D-C64B-8B42-1AB6A22BDEC2}"/>
              </a:ext>
            </a:extLst>
          </p:cNvPr>
          <p:cNvSpPr/>
          <p:nvPr/>
        </p:nvSpPr>
        <p:spPr>
          <a:xfrm>
            <a:off x="4153301" y="3785951"/>
            <a:ext cx="3591390" cy="522811"/>
          </a:xfrm>
          <a:custGeom>
            <a:avLst/>
            <a:gdLst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4" fmla="*/ 5874327 w 5874327"/>
              <a:gd name="connsiteY4" fmla="*/ 41564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48806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30701 h 277091"/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0" fmla="*/ 0 w 5874327"/>
              <a:gd name="connsiteY0" fmla="*/ 5510 h 282601"/>
              <a:gd name="connsiteX1" fmla="*/ 0 w 5874327"/>
              <a:gd name="connsiteY1" fmla="*/ 282601 h 282601"/>
              <a:gd name="connsiteX2" fmla="*/ 5874327 w 5874327"/>
              <a:gd name="connsiteY2" fmla="*/ 282601 h 282601"/>
              <a:gd name="connsiteX3" fmla="*/ 5864278 w 5874327"/>
              <a:gd name="connsiteY3" fmla="*/ 0 h 2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4327" h="282601">
                <a:moveTo>
                  <a:pt x="0" y="5510"/>
                </a:moveTo>
                <a:lnTo>
                  <a:pt x="0" y="282601"/>
                </a:lnTo>
                <a:lnTo>
                  <a:pt x="5874327" y="282601"/>
                </a:lnTo>
                <a:cubicBezTo>
                  <a:pt x="5874327" y="204092"/>
                  <a:pt x="5863162" y="41065"/>
                  <a:pt x="5864278" y="0"/>
                </a:cubicBezTo>
              </a:path>
            </a:pathLst>
          </a:custGeom>
          <a:noFill/>
          <a:ln w="34925">
            <a:solidFill>
              <a:srgbClr val="0000A8"/>
            </a:solidFill>
            <a:headEnd type="triangl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3">
            <a:extLst>
              <a:ext uri="{FF2B5EF4-FFF2-40B4-BE49-F238E27FC236}">
                <a16:creationId xmlns="" xmlns:a16="http://schemas.microsoft.com/office/drawing/2014/main" id="{18B56FA4-5E06-734B-8CCA-520BDE95A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64" y="4637439"/>
            <a:ext cx="4946767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400" kern="0" dirty="0">
                <a:cs typeface="+mn-cs"/>
              </a:rPr>
              <a:t>Sending side:</a:t>
            </a:r>
          </a:p>
          <a:p>
            <a:pPr marL="400050" indent="-276225">
              <a:defRPr/>
            </a:pPr>
            <a:r>
              <a:rPr lang="en-US" sz="2400" kern="0" dirty="0"/>
              <a:t>encapsulates datagram in frame</a:t>
            </a:r>
          </a:p>
          <a:p>
            <a:pPr marL="400050" indent="-276225">
              <a:defRPr/>
            </a:pPr>
            <a:r>
              <a:rPr lang="en-US" sz="2400" kern="0" dirty="0"/>
              <a:t>adds error checking bits, reliable data transfer, flow control, etc.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="" xmlns:a16="http://schemas.microsoft.com/office/drawing/2014/main" id="{CE6ED78C-4BB6-A242-9D70-6F08129C2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716" y="4679508"/>
            <a:ext cx="5644542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400" kern="0" dirty="0">
                <a:cs typeface="+mn-cs"/>
              </a:rPr>
              <a:t>Receiving side:</a:t>
            </a:r>
          </a:p>
          <a:p>
            <a:pPr marL="400050" indent="-276225">
              <a:defRPr/>
            </a:pPr>
            <a:r>
              <a:rPr lang="en-US" sz="2400" kern="0" dirty="0"/>
              <a:t>looks for errors, reliable data transfer, flow control, etc.</a:t>
            </a:r>
          </a:p>
          <a:p>
            <a:pPr marL="400050" indent="-276225">
              <a:defRPr/>
            </a:pPr>
            <a:r>
              <a:rPr lang="en-US" sz="2400" kern="0" dirty="0"/>
              <a:t>extracts datagram, passes to upper layer at receiving side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37C4F57-1245-0842-89E6-D0D42B4637B1}"/>
              </a:ext>
            </a:extLst>
          </p:cNvPr>
          <p:cNvGrpSpPr/>
          <p:nvPr/>
        </p:nvGrpSpPr>
        <p:grpSpPr>
          <a:xfrm>
            <a:off x="957300" y="3054812"/>
            <a:ext cx="1569900" cy="338554"/>
            <a:chOff x="946500" y="2082812"/>
            <a:chExt cx="1569900" cy="33855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Rectangle 103">
              <a:extLst>
                <a:ext uri="{FF2B5EF4-FFF2-40B4-BE49-F238E27FC236}">
                  <a16:creationId xmlns="" xmlns:a16="http://schemas.microsoft.com/office/drawing/2014/main" id="{9EDCCCEE-3CB2-1846-BBAC-01DB77CF94E9}"/>
                </a:ext>
              </a:extLst>
            </p:cNvPr>
            <p:cNvSpPr/>
            <p:nvPr/>
          </p:nvSpPr>
          <p:spPr>
            <a:xfrm>
              <a:off x="977194" y="2096985"/>
              <a:ext cx="1539206" cy="3114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0B6EC950-6D21-8943-AD9A-1A9BA731F563}"/>
                </a:ext>
              </a:extLst>
            </p:cNvPr>
            <p:cNvSpPr txBox="1"/>
            <p:nvPr/>
          </p:nvSpPr>
          <p:spPr>
            <a:xfrm>
              <a:off x="946500" y="2082812"/>
              <a:ext cx="6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link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974AB8B-EB99-0441-9682-66840F3A7F92}"/>
              </a:ext>
            </a:extLst>
          </p:cNvPr>
          <p:cNvGrpSpPr/>
          <p:nvPr/>
        </p:nvGrpSpPr>
        <p:grpSpPr>
          <a:xfrm>
            <a:off x="955870" y="3055124"/>
            <a:ext cx="1642179" cy="339427"/>
            <a:chOff x="8795014" y="27710"/>
            <a:chExt cx="1642179" cy="339427"/>
          </a:xfrm>
        </p:grpSpPr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3F4BB85F-69FB-5247-9776-577109762BF8}"/>
                </a:ext>
              </a:extLst>
            </p:cNvPr>
            <p:cNvGrpSpPr/>
            <p:nvPr/>
          </p:nvGrpSpPr>
          <p:grpSpPr>
            <a:xfrm>
              <a:off x="8795014" y="28583"/>
              <a:ext cx="1569900" cy="338554"/>
              <a:chOff x="946500" y="2082812"/>
              <a:chExt cx="1569900" cy="338554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Rectangle 108">
                <a:extLst>
                  <a:ext uri="{FF2B5EF4-FFF2-40B4-BE49-F238E27FC236}">
                    <a16:creationId xmlns="" xmlns:a16="http://schemas.microsoft.com/office/drawing/2014/main" id="{DBC16E38-D878-DA40-BBB8-6FB0CDBAC30B}"/>
                  </a:ext>
                </a:extLst>
              </p:cNvPr>
              <p:cNvSpPr/>
              <p:nvPr/>
            </p:nvSpPr>
            <p:spPr>
              <a:xfrm>
                <a:off x="977194" y="2096985"/>
                <a:ext cx="1539206" cy="31141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="" xmlns:a16="http://schemas.microsoft.com/office/drawing/2014/main" id="{1A787236-15FA-7C49-9EC5-8D58F317FD53}"/>
                  </a:ext>
                </a:extLst>
              </p:cNvPr>
              <p:cNvSpPr txBox="1"/>
              <p:nvPr/>
            </p:nvSpPr>
            <p:spPr>
              <a:xfrm>
                <a:off x="946500" y="2082812"/>
                <a:ext cx="615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link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="" xmlns:a16="http://schemas.microsoft.com/office/drawing/2014/main" id="{C005BFB6-442F-8B4F-A9BE-E9EA4B39C815}"/>
                </a:ext>
              </a:extLst>
            </p:cNvPr>
            <p:cNvGrpSpPr/>
            <p:nvPr/>
          </p:nvGrpSpPr>
          <p:grpSpPr>
            <a:xfrm>
              <a:off x="9386857" y="27710"/>
              <a:ext cx="1050336" cy="338554"/>
              <a:chOff x="1551732" y="2084406"/>
              <a:chExt cx="1050336" cy="338554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="" xmlns:a16="http://schemas.microsoft.com/office/drawing/2014/main" id="{D71FB187-96E4-244B-AF15-E9CD3D0042E1}"/>
                  </a:ext>
                </a:extLst>
              </p:cNvPr>
              <p:cNvSpPr/>
              <p:nvPr/>
            </p:nvSpPr>
            <p:spPr>
              <a:xfrm>
                <a:off x="1568121" y="2133017"/>
                <a:ext cx="925841" cy="246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="" xmlns:a16="http://schemas.microsoft.com/office/drawing/2014/main" id="{B0772B65-2D38-BD48-890B-AE81492D2152}"/>
                  </a:ext>
                </a:extLst>
              </p:cNvPr>
              <p:cNvSpPr txBox="1"/>
              <p:nvPr/>
            </p:nvSpPr>
            <p:spPr>
              <a:xfrm>
                <a:off x="1551732" y="2084406"/>
                <a:ext cx="1050336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datagram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96E2B94-DB9A-7246-AFC8-1AF4BF171909}"/>
              </a:ext>
            </a:extLst>
          </p:cNvPr>
          <p:cNvGrpSpPr/>
          <p:nvPr/>
        </p:nvGrpSpPr>
        <p:grpSpPr>
          <a:xfrm>
            <a:off x="1551732" y="2080806"/>
            <a:ext cx="1050336" cy="338554"/>
            <a:chOff x="1551732" y="2084406"/>
            <a:chExt cx="1050336" cy="338554"/>
          </a:xfrm>
        </p:grpSpPr>
        <p:sp>
          <p:nvSpPr>
            <p:cNvPr id="97" name="Rectangle 96">
              <a:extLst>
                <a:ext uri="{FF2B5EF4-FFF2-40B4-BE49-F238E27FC236}">
                  <a16:creationId xmlns="" xmlns:a16="http://schemas.microsoft.com/office/drawing/2014/main" id="{0FE69BAF-1146-6E49-A666-E323A3E57C63}"/>
                </a:ext>
              </a:extLst>
            </p:cNvPr>
            <p:cNvSpPr/>
            <p:nvPr/>
          </p:nvSpPr>
          <p:spPr>
            <a:xfrm>
              <a:off x="1568121" y="2133017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16546C0F-2F99-5D49-9B71-D806E1F4AC4B}"/>
                </a:ext>
              </a:extLst>
            </p:cNvPr>
            <p:cNvSpPr txBox="1"/>
            <p:nvPr/>
          </p:nvSpPr>
          <p:spPr>
            <a:xfrm>
              <a:off x="1551732" y="2084406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E4DCBCE-E716-334C-BD5E-3775F82A2DA5}"/>
              </a:ext>
            </a:extLst>
          </p:cNvPr>
          <p:cNvGrpSpPr/>
          <p:nvPr/>
        </p:nvGrpSpPr>
        <p:grpSpPr>
          <a:xfrm>
            <a:off x="9888337" y="3037360"/>
            <a:ext cx="1050336" cy="338554"/>
            <a:chOff x="309834" y="1124253"/>
            <a:chExt cx="1050336" cy="338554"/>
          </a:xfrm>
        </p:grpSpPr>
        <p:sp>
          <p:nvSpPr>
            <p:cNvPr id="132" name="Rectangle 131">
              <a:extLst>
                <a:ext uri="{FF2B5EF4-FFF2-40B4-BE49-F238E27FC236}">
                  <a16:creationId xmlns="" xmlns:a16="http://schemas.microsoft.com/office/drawing/2014/main" id="{E80854FB-94FB-5641-A2CE-545956B45415}"/>
                </a:ext>
              </a:extLst>
            </p:cNvPr>
            <p:cNvSpPr/>
            <p:nvPr/>
          </p:nvSpPr>
          <p:spPr>
            <a:xfrm>
              <a:off x="326223" y="1172864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D9C16815-500B-C54D-BE20-C80213A27D36}"/>
                </a:ext>
              </a:extLst>
            </p:cNvPr>
            <p:cNvSpPr txBox="1"/>
            <p:nvPr/>
          </p:nvSpPr>
          <p:spPr>
            <a:xfrm>
              <a:off x="309834" y="1124253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99FA9D48-C531-4336-91B7-17A884D18E4C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Interfaces communicating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6C6CEC18-0B94-4BD7-ABA2-95A800FDAF37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="" xmlns:a16="http://schemas.microsoft.com/office/drawing/2014/main" id="{A79D566C-845B-4691-9A0D-4E27767052EC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03327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1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C 0.00078 0.05555 0.0017 0.11111 0.00261 0.1669 L 0.68633 0.17477 L 0.68633 -0.00301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-0.00039 -0.1384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6F8662-14FF-4847-9D05-84D3E6FB34E8}"/>
              </a:ext>
            </a:extLst>
          </p:cNvPr>
          <p:cNvSpPr txBox="1"/>
          <p:nvPr/>
        </p:nvSpPr>
        <p:spPr>
          <a:xfrm>
            <a:off x="453623" y="1903742"/>
            <a:ext cx="8184539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MAC protocol may be distributed or controlled by central coordination function in </a:t>
            </a:r>
            <a:r>
              <a:rPr lang="en-GB" altLang="en-US" sz="2400" dirty="0"/>
              <a:t>AP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alt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BSS generally corresponds to cell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alt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Distributed System can be switch, wired network, or wireless network</a:t>
            </a:r>
          </a:p>
        </p:txBody>
      </p:sp>
    </p:spTree>
    <p:extLst>
      <p:ext uri="{BB962C8B-B14F-4D97-AF65-F5344CB8AC3E}">
        <p14:creationId xmlns:p14="http://schemas.microsoft.com/office/powerpoint/2010/main" xmlns="" val="373197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2952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Extended Service Set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xmlns="" id="{CA76A4A0-5E0D-49E4-876E-7957D2F4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580" y="1706224"/>
            <a:ext cx="6394705" cy="422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30682D8-EF98-48AD-AB78-1AF67B93DB9D}"/>
              </a:ext>
            </a:extLst>
          </p:cNvPr>
          <p:cNvSpPr txBox="1"/>
          <p:nvPr/>
        </p:nvSpPr>
        <p:spPr>
          <a:xfrm>
            <a:off x="7771979" y="1850893"/>
            <a:ext cx="41908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An Access Point (AP) broadcasts is SSID (service set identifier) roughly every 100 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 and at 1 Mbps (to accommodate the slowest client)</a:t>
            </a:r>
          </a:p>
        </p:txBody>
      </p:sp>
    </p:spTree>
    <p:extLst>
      <p:ext uri="{BB962C8B-B14F-4D97-AF65-F5344CB8AC3E}">
        <p14:creationId xmlns:p14="http://schemas.microsoft.com/office/powerpoint/2010/main" xmlns="" val="351586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470932" y="727493"/>
            <a:ext cx="3295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 Architecture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xmlns="" id="{BCED4D19-5356-4467-8FFD-0A4E5831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91" y="1962833"/>
            <a:ext cx="8556625" cy="350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7AF418DC-DBE2-4929-8942-74C3905D0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615" y="5469620"/>
            <a:ext cx="457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/>
              <a:t>FHSS - frequency hopping spread spectrum</a:t>
            </a:r>
          </a:p>
          <a:p>
            <a:r>
              <a:rPr lang="en-US" altLang="en-US" sz="1200"/>
              <a:t>DSSS - direct sequence spread spectrum</a:t>
            </a:r>
          </a:p>
          <a:p>
            <a:r>
              <a:rPr lang="en-US" altLang="en-US" sz="1200"/>
              <a:t>OFDM - orthogonal frequency division multiplexing</a:t>
            </a:r>
          </a:p>
        </p:txBody>
      </p:sp>
    </p:spTree>
    <p:extLst>
      <p:ext uri="{BB962C8B-B14F-4D97-AF65-F5344CB8AC3E}">
        <p14:creationId xmlns:p14="http://schemas.microsoft.com/office/powerpoint/2010/main" xmlns="" val="422841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40123"/>
            <a:ext cx="2042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Access Control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A6377B7-7560-4133-A44A-301E69986DAB}"/>
              </a:ext>
            </a:extLst>
          </p:cNvPr>
          <p:cNvSpPr txBox="1"/>
          <p:nvPr/>
        </p:nvSpPr>
        <p:spPr>
          <a:xfrm>
            <a:off x="393111" y="1513202"/>
            <a:ext cx="6493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How a wireless host can get access to the shared medium (air)?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The CSMA/CD algorithm does not work in</a:t>
            </a:r>
            <a:br>
              <a:rPr lang="en-US" sz="2400" i="0" dirty="0">
                <a:solidFill>
                  <a:srgbClr val="000000"/>
                </a:solidFill>
                <a:effectLst/>
              </a:rPr>
            </a:br>
            <a:r>
              <a:rPr lang="en-US" sz="2400" i="0" dirty="0">
                <a:solidFill>
                  <a:srgbClr val="000000"/>
                </a:solidFill>
                <a:effectLst/>
              </a:rPr>
              <a:t>wireless LANs for such reasons: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Send and receiving signal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The hidden station problem prevents</a:t>
            </a:r>
            <a:br>
              <a:rPr lang="en-US" sz="2400" i="0" dirty="0">
                <a:solidFill>
                  <a:srgbClr val="000000"/>
                </a:solidFill>
                <a:effectLst/>
              </a:rPr>
            </a:br>
            <a:r>
              <a:rPr lang="en-US" sz="2400" i="0" dirty="0">
                <a:solidFill>
                  <a:srgbClr val="000000"/>
                </a:solidFill>
                <a:effectLst/>
              </a:rPr>
              <a:t>collision detection</a:t>
            </a:r>
            <a:r>
              <a:rPr lang="en-US" sz="2400" dirty="0"/>
              <a:t> 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AD9101-5891-4A29-A3D5-9AC6446F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" y="4368583"/>
            <a:ext cx="4812557" cy="2223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13C991D-D604-4A29-90D6-790DCC5F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21" y="1496626"/>
            <a:ext cx="4276314" cy="2728101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12C8FE08-5A40-4A7E-A64B-C671ED28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8408" y="4591740"/>
            <a:ext cx="4812557" cy="200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0250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470932" y="727493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CSMA/CA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xmlns="" id="{9E11FE8F-F5A2-4A1F-9EFB-0B0D2FD3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388" y="1299962"/>
            <a:ext cx="6275936" cy="52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xmlns="" id="{895A6FAF-FA2A-4E45-BE9C-DC219340E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565" y="1684507"/>
            <a:ext cx="3006101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dirty="0"/>
              <a:t>DIFS: distributed</a:t>
            </a:r>
          </a:p>
          <a:p>
            <a:r>
              <a:rPr lang="en-US" altLang="en-US" sz="1800" dirty="0"/>
              <a:t>interframe space</a:t>
            </a:r>
          </a:p>
          <a:p>
            <a:endParaRPr lang="en-US" altLang="en-US" sz="1800" dirty="0"/>
          </a:p>
          <a:p>
            <a:r>
              <a:rPr lang="en-US" altLang="en-US" sz="1800" dirty="0"/>
              <a:t>SIFS: short</a:t>
            </a:r>
          </a:p>
          <a:p>
            <a:r>
              <a:rPr lang="en-US" altLang="en-US" sz="1800" dirty="0"/>
              <a:t>interframe space</a:t>
            </a:r>
          </a:p>
        </p:txBody>
      </p:sp>
    </p:spTree>
    <p:extLst>
      <p:ext uri="{BB962C8B-B14F-4D97-AF65-F5344CB8AC3E}">
        <p14:creationId xmlns:p14="http://schemas.microsoft.com/office/powerpoint/2010/main" xmlns="" val="1686785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CSMA/CA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xmlns="" id="{9685D92E-1FB8-454D-8D52-7CE2CF02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11376" y="1484314"/>
            <a:ext cx="8328025" cy="423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xmlns="" id="{9C67D8AC-DF27-470F-99E9-6650CC5AB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943601"/>
            <a:ext cx="81549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/>
              <a:t>When a station sends its RTS, it includes a time of how long it needs the medium.</a:t>
            </a:r>
          </a:p>
          <a:p>
            <a:r>
              <a:rPr lang="en-US" altLang="en-US" sz="1600"/>
              <a:t>Other stations then set their NAV timer to this time so they don’t transmit.</a:t>
            </a:r>
          </a:p>
          <a:p>
            <a:r>
              <a:rPr lang="en-US" altLang="en-US" sz="1600"/>
              <a:t>DIFS: Distributed interframe space; SIFS: short interframe space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xmlns="" id="{02AAAD1B-45BF-4045-AA27-1A81DD098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91" y="1662192"/>
            <a:ext cx="1657644" cy="2554545"/>
          </a:xfrm>
          <a:prstGeom prst="rect">
            <a:avLst/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0" dirty="0">
                <a:latin typeface="+mn-lt"/>
              </a:rPr>
              <a:t>The CTS frame in CSMA/CA handshake can prevent collision from </a:t>
            </a:r>
            <a:br>
              <a:rPr lang="en-US" altLang="en-US" sz="2000" b="0" dirty="0">
                <a:latin typeface="+mn-lt"/>
              </a:rPr>
            </a:br>
            <a:r>
              <a:rPr lang="en-US" altLang="en-US" sz="2000" b="0" dirty="0">
                <a:latin typeface="+mn-lt"/>
              </a:rPr>
              <a:t>a hidden station.</a:t>
            </a:r>
          </a:p>
        </p:txBody>
      </p:sp>
    </p:spTree>
    <p:extLst>
      <p:ext uri="{BB962C8B-B14F-4D97-AF65-F5344CB8AC3E}">
        <p14:creationId xmlns:p14="http://schemas.microsoft.com/office/powerpoint/2010/main" xmlns="" val="202540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4061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Example of Repetition Interval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3BA3CF-7593-436E-B404-503C2577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1377" y="1650823"/>
            <a:ext cx="8056980" cy="47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725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0592" y="1822988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4" y="1610670"/>
            <a:ext cx="4149214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5D2323-FA88-4D93-96D0-195D67B9F549}"/>
              </a:ext>
            </a:extLst>
          </p:cNvPr>
          <p:cNvSpPr txBox="1"/>
          <p:nvPr/>
        </p:nvSpPr>
        <p:spPr>
          <a:xfrm>
            <a:off x="4778477" y="1706224"/>
            <a:ext cx="41492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Purpose, Signals to Packets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Analog Vs Digital Signals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Transmission Media</a:t>
            </a:r>
          </a:p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467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Frame Format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Addressing Mechanism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7460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56 : IEEE 802.11- Wireless LAN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9026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Frame Format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xmlns="" id="{3EE61A18-5D11-4D68-873F-1FDDE2A22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479" y="2024097"/>
            <a:ext cx="8593137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4DC2EC53-25E2-486E-9D91-A2CA6363B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215" y="4573621"/>
            <a:ext cx="79438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FC: Frame Control</a:t>
            </a:r>
          </a:p>
          <a:p>
            <a:r>
              <a:rPr lang="en-US" altLang="en-US" sz="1400"/>
              <a:t>D: duration of the transmission that is used to set the value of NAV</a:t>
            </a:r>
          </a:p>
          <a:p>
            <a:r>
              <a:rPr lang="en-US" altLang="en-US" sz="1400"/>
              <a:t>SC: sequence control: defines the sequence number of the frame to be used in flow control</a:t>
            </a:r>
          </a:p>
        </p:txBody>
      </p:sp>
    </p:spTree>
    <p:extLst>
      <p:ext uri="{BB962C8B-B14F-4D97-AF65-F5344CB8AC3E}">
        <p14:creationId xmlns:p14="http://schemas.microsoft.com/office/powerpoint/2010/main" xmlns="" val="194602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28355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2848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Sub fields in FC field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E6086C4B-15F5-462F-BBF4-8630DA6F6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5578" y="1545807"/>
            <a:ext cx="8675687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37986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2122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Control Frames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xmlns="" id="{C1E2F1EA-F4D3-4716-B202-CD6F2F27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1481" y="1890712"/>
            <a:ext cx="83280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5E2CA099-593F-472E-92C6-0BDE4785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5881" y="4024312"/>
            <a:ext cx="6710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/>
              <a:t>FC: Frame Control</a:t>
            </a:r>
          </a:p>
          <a:p>
            <a:r>
              <a:rPr lang="en-US" altLang="en-US" sz="1600"/>
              <a:t>D: duration of the transmission that is used to set the value of NAV</a:t>
            </a:r>
          </a:p>
        </p:txBody>
      </p:sp>
    </p:spTree>
    <p:extLst>
      <p:ext uri="{BB962C8B-B14F-4D97-AF65-F5344CB8AC3E}">
        <p14:creationId xmlns:p14="http://schemas.microsoft.com/office/powerpoint/2010/main" xmlns="" val="395656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1910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Frames Types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52F5BEC-11BF-4E2D-A02B-ABAEABEF7D3B}"/>
              </a:ext>
            </a:extLst>
          </p:cNvPr>
          <p:cNvSpPr txBox="1"/>
          <p:nvPr/>
        </p:nvSpPr>
        <p:spPr>
          <a:xfrm>
            <a:off x="605545" y="1629904"/>
            <a:ext cx="746841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1. Management - used for initial communication between </a:t>
            </a:r>
          </a:p>
          <a:p>
            <a:r>
              <a:rPr lang="en-US" altLang="en-US" sz="2400" dirty="0"/>
              <a:t>stations and access points</a:t>
            </a:r>
          </a:p>
          <a:p>
            <a:endParaRPr lang="en-US" altLang="en-US" sz="2400" dirty="0"/>
          </a:p>
          <a:p>
            <a:r>
              <a:rPr lang="en-US" altLang="en-US" sz="2400" dirty="0"/>
              <a:t>2. Control - used for accessing the channel (RTS) and</a:t>
            </a:r>
          </a:p>
          <a:p>
            <a:r>
              <a:rPr lang="en-US" altLang="en-US" sz="2400" dirty="0"/>
              <a:t>acknowledging frames (CTS or ACK)</a:t>
            </a:r>
          </a:p>
          <a:p>
            <a:endParaRPr lang="en-US" altLang="en-US" sz="2400" dirty="0"/>
          </a:p>
          <a:p>
            <a:r>
              <a:rPr lang="en-US" altLang="en-US" sz="2400" dirty="0"/>
              <a:t>3. Data - used for carrying data and control information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579093B6-669D-4A65-81B7-5F7D23C6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5545" y="4803708"/>
            <a:ext cx="76295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BD4CD64-D5BA-4B5F-94F2-480D6D683D50}"/>
              </a:ext>
            </a:extLst>
          </p:cNvPr>
          <p:cNvSpPr txBox="1"/>
          <p:nvPr/>
        </p:nvSpPr>
        <p:spPr>
          <a:xfrm>
            <a:off x="605545" y="443928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i="1" dirty="0">
                <a:latin typeface="Times New Roman" panose="02020603050405020304" pitchFamily="18" charset="0"/>
              </a:rPr>
              <a:t>Values of subfields in control frames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4576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1487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D4B3FBE3-F2B4-4761-BF21-F38DEF76D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5545" y="1660027"/>
            <a:ext cx="8702675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749C9864-8BEA-43E3-A602-6A1186A20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44" y="4148847"/>
            <a:ext cx="757541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0" dirty="0">
                <a:latin typeface="+mn-lt"/>
              </a:rPr>
              <a:t>Note: </a:t>
            </a:r>
          </a:p>
          <a:p>
            <a:r>
              <a:rPr lang="en-US" altLang="en-US" sz="2000" b="0" dirty="0">
                <a:latin typeface="+mn-lt"/>
              </a:rPr>
              <a:t>Address 1 is always address of next device</a:t>
            </a:r>
          </a:p>
          <a:p>
            <a:r>
              <a:rPr lang="en-US" altLang="en-US" sz="2000" b="0" dirty="0">
                <a:latin typeface="+mn-lt"/>
              </a:rPr>
              <a:t>Address 2 is always address of previous device</a:t>
            </a:r>
          </a:p>
          <a:p>
            <a:r>
              <a:rPr lang="en-US" altLang="en-US" sz="2000" b="0" dirty="0">
                <a:latin typeface="+mn-lt"/>
              </a:rPr>
              <a:t>Address 3 is address of final destination if not defined by Address 1</a:t>
            </a:r>
          </a:p>
          <a:p>
            <a:r>
              <a:rPr lang="en-US" altLang="en-US" sz="2000" b="0" dirty="0">
                <a:latin typeface="+mn-lt"/>
              </a:rPr>
              <a:t>Address 4 is address of original source if not defined by Address 2</a:t>
            </a:r>
          </a:p>
        </p:txBody>
      </p:sp>
    </p:spTree>
    <p:extLst>
      <p:ext uri="{BB962C8B-B14F-4D97-AF65-F5344CB8AC3E}">
        <p14:creationId xmlns:p14="http://schemas.microsoft.com/office/powerpoint/2010/main" xmlns="" val="363054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3148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Addressing Mechanism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xmlns="" id="{9682A1F4-A6B0-484F-8488-D8008C5D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0518" y="1761626"/>
            <a:ext cx="5728376" cy="142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xmlns="" id="{41AF7023-7686-4FAC-958A-84D1C77B2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5964" y="1761626"/>
            <a:ext cx="51553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0" dirty="0">
                <a:latin typeface="+mn-lt"/>
              </a:rPr>
              <a:t>Case 1:</a:t>
            </a:r>
          </a:p>
          <a:p>
            <a:r>
              <a:rPr lang="en-US" altLang="en-US" sz="1800" b="0" dirty="0">
                <a:latin typeface="+mn-lt"/>
              </a:rPr>
              <a:t>Frame is going directly from one client to another.  No intervening distribution system. </a:t>
            </a:r>
          </a:p>
          <a:p>
            <a:r>
              <a:rPr lang="en-US" altLang="en-US" sz="1800" b="0" dirty="0">
                <a:latin typeface="+mn-lt"/>
              </a:rPr>
              <a:t>To DS = 0, From DS = 0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xmlns="" id="{C23E726C-DF24-453B-AFF0-2D6839F9A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0518" y="3429000"/>
            <a:ext cx="5728376" cy="257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1">
            <a:extLst>
              <a:ext uri="{FF2B5EF4-FFF2-40B4-BE49-F238E27FC236}">
                <a16:creationId xmlns:a16="http://schemas.microsoft.com/office/drawing/2014/main" xmlns="" id="{62CC9C02-A543-4DC6-B187-72DE26ED2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955" y="3295881"/>
            <a:ext cx="51553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0" dirty="0">
                <a:latin typeface="+mn-lt"/>
              </a:rPr>
              <a:t>Case 2:</a:t>
            </a:r>
          </a:p>
          <a:p>
            <a:r>
              <a:rPr lang="en-US" altLang="en-US" sz="1800" b="0" dirty="0">
                <a:latin typeface="+mn-lt"/>
              </a:rPr>
              <a:t>To DS = 0, From DS = 1 - frame is coming from a DS (Access</a:t>
            </a:r>
          </a:p>
          <a:p>
            <a:r>
              <a:rPr lang="en-US" altLang="en-US" sz="1800" b="0" dirty="0">
                <a:latin typeface="+mn-lt"/>
              </a:rPr>
              <a:t>Point)</a:t>
            </a:r>
          </a:p>
        </p:txBody>
      </p:sp>
    </p:spTree>
    <p:extLst>
      <p:ext uri="{BB962C8B-B14F-4D97-AF65-F5344CB8AC3E}">
        <p14:creationId xmlns:p14="http://schemas.microsoft.com/office/powerpoint/2010/main" xmlns="" val="1202871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3148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Addressing Mechanism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xmlns="" id="{1BC347CD-05B2-41BD-9E4D-42CE767A3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091" y="1614489"/>
            <a:ext cx="6469626" cy="24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E3B3E9B-8B02-4082-9315-67619BB2C0C0}"/>
              </a:ext>
            </a:extLst>
          </p:cNvPr>
          <p:cNvSpPr txBox="1"/>
          <p:nvPr/>
        </p:nvSpPr>
        <p:spPr>
          <a:xfrm>
            <a:off x="7433187" y="1761626"/>
            <a:ext cx="29890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anose="020B0604030504040204" pitchFamily="34" charset="0"/>
              </a:rPr>
              <a:t>To DS = 1, From DS = 0 - frame is going to a DS (or AP)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xmlns="" id="{1134503E-5B0F-45F2-97D2-BAA620A7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091" y="4224748"/>
            <a:ext cx="6469626" cy="258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1">
            <a:extLst>
              <a:ext uri="{FF2B5EF4-FFF2-40B4-BE49-F238E27FC236}">
                <a16:creationId xmlns:a16="http://schemas.microsoft.com/office/drawing/2014/main" xmlns="" id="{7ECC9173-1F88-4557-80D5-46687D3AC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3187" y="4233802"/>
            <a:ext cx="2887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0" dirty="0">
                <a:latin typeface="+mn-lt"/>
              </a:rPr>
              <a:t>To DS = 1 and From DS = 1</a:t>
            </a:r>
          </a:p>
        </p:txBody>
      </p:sp>
    </p:spTree>
    <p:extLst>
      <p:ext uri="{BB962C8B-B14F-4D97-AF65-F5344CB8AC3E}">
        <p14:creationId xmlns:p14="http://schemas.microsoft.com/office/powerpoint/2010/main" xmlns="" val="70024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90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AB2BAD36-B2AF-45FC-A76E-6260049E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572" y="1761626"/>
            <a:ext cx="8520112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8465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defRPr/>
            </a:pPr>
            <a:r>
              <a:rPr lang="en-US" sz="2400" dirty="0"/>
              <a:t>Principles behind data link layer services:</a:t>
            </a:r>
          </a:p>
          <a:p>
            <a:pPr lvl="1">
              <a:defRPr/>
            </a:pPr>
            <a:r>
              <a:rPr lang="en-US" dirty="0"/>
              <a:t>Error detection, correction</a:t>
            </a:r>
          </a:p>
          <a:p>
            <a:pPr lvl="1">
              <a:defRPr/>
            </a:pPr>
            <a:r>
              <a:rPr lang="en-US" dirty="0"/>
              <a:t>Sharing a broadcast channel: multiple access</a:t>
            </a:r>
          </a:p>
          <a:p>
            <a:pPr lvl="1">
              <a:defRPr/>
            </a:pPr>
            <a:r>
              <a:rPr lang="en-US" dirty="0"/>
              <a:t>Link layer addressing</a:t>
            </a:r>
          </a:p>
          <a:p>
            <a:pPr indent="-285750">
              <a:defRPr/>
            </a:pPr>
            <a:r>
              <a:rPr lang="en-US" sz="2400" dirty="0"/>
              <a:t>Instantiation, implementation of various link layer technologies</a:t>
            </a:r>
          </a:p>
          <a:p>
            <a:pPr lvl="1">
              <a:defRPr/>
            </a:pPr>
            <a:r>
              <a:rPr lang="en-US" dirty="0"/>
              <a:t>Ethernet</a:t>
            </a:r>
          </a:p>
          <a:p>
            <a:pPr lvl="1">
              <a:defRPr/>
            </a:pPr>
            <a:r>
              <a:rPr lang="en-US" dirty="0"/>
              <a:t>switched LANS</a:t>
            </a:r>
          </a:p>
          <a:p>
            <a:pPr indent="-285750">
              <a:defRPr/>
            </a:pPr>
            <a:r>
              <a:rPr lang="en-US" sz="2400" dirty="0"/>
              <a:t>Synthesis: a day in the life of a web request</a:t>
            </a:r>
          </a:p>
          <a:p>
            <a:pPr indent="-285750">
              <a:defRPr/>
            </a:pPr>
            <a:r>
              <a:rPr lang="en-US" sz="2400" dirty="0"/>
              <a:t>Intro to Physical layer and Wireless LAN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404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674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Journey down protocol stack </a:t>
            </a:r>
            <a:r>
              <a:rPr lang="en-US" sz="2400" i="1" dirty="0">
                <a:solidFill>
                  <a:srgbClr val="C00000"/>
                </a:solidFill>
              </a:rPr>
              <a:t>complete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  <a:p>
            <a:pPr indent="-339725">
              <a:defRPr/>
            </a:pPr>
            <a:r>
              <a:rPr lang="en-US" sz="2400" dirty="0"/>
              <a:t>Solid understanding of networking principles, practice!</a:t>
            </a:r>
          </a:p>
          <a:p>
            <a:pPr indent="-339725">
              <a:defRPr/>
            </a:pPr>
            <a:r>
              <a:rPr lang="en-US" sz="2400" dirty="0"/>
              <a:t>….. could stop here …. but </a:t>
            </a:r>
            <a:r>
              <a:rPr lang="en-US" sz="2400" i="1" dirty="0">
                <a:solidFill>
                  <a:srgbClr val="C00000"/>
                </a:solidFill>
              </a:rPr>
              <a:t>more </a:t>
            </a:r>
            <a:r>
              <a:rPr lang="en-US" sz="2400" dirty="0"/>
              <a:t>interesting topics!</a:t>
            </a:r>
          </a:p>
          <a:p>
            <a:pPr indent="-339725">
              <a:defRPr/>
            </a:pPr>
            <a:endParaRPr lang="en-US" sz="2400" dirty="0"/>
          </a:p>
          <a:p>
            <a:pPr lvl="1">
              <a:defRPr/>
            </a:pPr>
            <a:r>
              <a:rPr lang="en-US" dirty="0"/>
              <a:t>deep understanding of wireless</a:t>
            </a:r>
          </a:p>
          <a:p>
            <a:pPr lvl="1">
              <a:defRPr/>
            </a:pPr>
            <a:r>
              <a:rPr lang="en-US" dirty="0"/>
              <a:t>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404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45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arunvikas.singh@pes.edu</a:t>
            </a:r>
            <a:endParaRPr lang="en-IN" sz="2400" b="1" dirty="0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Dr. </a:t>
            </a:r>
            <a:r>
              <a:rPr lang="en-US" sz="2400" b="1" dirty="0" err="1" smtClean="0"/>
              <a:t>Arun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Vikas</a:t>
            </a:r>
            <a:r>
              <a:rPr lang="en-US" sz="2400" b="1" dirty="0" smtClean="0"/>
              <a:t> Singh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29577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111">
            <a:extLst>
              <a:ext uri="{FF2B5EF4-FFF2-40B4-BE49-F238E27FC236}">
                <a16:creationId xmlns="" xmlns:a16="http://schemas.microsoft.com/office/drawing/2014/main" id="{7F51B7E6-A68F-BE4A-979C-15563FEEBA73}"/>
              </a:ext>
            </a:extLst>
          </p:cNvPr>
          <p:cNvSpPr/>
          <p:nvPr/>
        </p:nvSpPr>
        <p:spPr>
          <a:xfrm>
            <a:off x="2093843" y="2862471"/>
            <a:ext cx="596348" cy="2902226"/>
          </a:xfrm>
          <a:custGeom>
            <a:avLst/>
            <a:gdLst>
              <a:gd name="connsiteX0" fmla="*/ 0 w 596348"/>
              <a:gd name="connsiteY0" fmla="*/ 0 h 2796209"/>
              <a:gd name="connsiteX1" fmla="*/ 0 w 596348"/>
              <a:gd name="connsiteY1" fmla="*/ 2796209 h 2796209"/>
              <a:gd name="connsiteX2" fmla="*/ 596348 w 596348"/>
              <a:gd name="connsiteY2" fmla="*/ 279620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796209">
                <a:moveTo>
                  <a:pt x="0" y="0"/>
                </a:moveTo>
                <a:lnTo>
                  <a:pt x="0" y="2796209"/>
                </a:lnTo>
                <a:lnTo>
                  <a:pt x="596348" y="2796209"/>
                </a:lnTo>
              </a:path>
            </a:pathLst>
          </a:custGeom>
          <a:noFill/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B317981B-FC40-9845-ACEA-8C6C14F5C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258" y="1455019"/>
            <a:ext cx="986955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latin typeface="+mn-lt"/>
                <a:cs typeface="+mn-cs"/>
              </a:rPr>
              <a:t>EDC: error detection and correction bits (e.g., redundancy)</a:t>
            </a:r>
          </a:p>
          <a:p>
            <a:pPr>
              <a:defRPr/>
            </a:pPr>
            <a:r>
              <a:rPr lang="en-US" sz="2800" i="0" dirty="0">
                <a:latin typeface="+mn-lt"/>
                <a:cs typeface="+mn-cs"/>
              </a:rPr>
              <a:t>D:  data protected by error checking, may include header fields 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="" xmlns:a16="http://schemas.microsoft.com/office/drawing/2014/main" id="{81B18EEE-2CFF-5B46-9EEA-5C1698303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461" y="2988367"/>
            <a:ext cx="393125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latin typeface="+mn-lt"/>
                <a:cs typeface="+mn-cs"/>
              </a:rPr>
              <a:t>Error detection not 100% reliable!</a:t>
            </a:r>
          </a:p>
          <a:p>
            <a:pPr marL="404813" lvl="1" indent="-287338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protocol may miss some errors, but rarely</a:t>
            </a:r>
          </a:p>
          <a:p>
            <a:pPr marL="404813" lvl="1" indent="-287338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larger EDC field yields better detection and correction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E47F3614-B8B3-7B47-811B-B113DE71CD9C}"/>
              </a:ext>
            </a:extLst>
          </p:cNvPr>
          <p:cNvGrpSpPr/>
          <p:nvPr/>
        </p:nvGrpSpPr>
        <p:grpSpPr>
          <a:xfrm>
            <a:off x="1550505" y="3048001"/>
            <a:ext cx="1656522" cy="400110"/>
            <a:chOff x="437322" y="2637183"/>
            <a:chExt cx="1656522" cy="400110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0B25B757-9F36-8547-AD5E-F5695EE4E0A3}"/>
                </a:ext>
              </a:extLst>
            </p:cNvPr>
            <p:cNvSpPr/>
            <p:nvPr/>
          </p:nvSpPr>
          <p:spPr>
            <a:xfrm>
              <a:off x="437322" y="2690191"/>
              <a:ext cx="1656522" cy="291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F86D0A8-FCC7-6B4C-9159-12132B3971BD}"/>
                </a:ext>
              </a:extLst>
            </p:cNvPr>
            <p:cNvSpPr txBox="1"/>
            <p:nvPr/>
          </p:nvSpPr>
          <p:spPr>
            <a:xfrm>
              <a:off x="675860" y="2637183"/>
              <a:ext cx="1180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datagram</a:t>
              </a:r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="" xmlns:a16="http://schemas.microsoft.com/office/drawing/2014/main" id="{12561F8A-1D0B-DE40-8B84-1CA6B5491E56}"/>
              </a:ext>
            </a:extLst>
          </p:cNvPr>
          <p:cNvGrpSpPr/>
          <p:nvPr/>
        </p:nvGrpSpPr>
        <p:grpSpPr>
          <a:xfrm>
            <a:off x="1567043" y="4446000"/>
            <a:ext cx="2325599" cy="862266"/>
            <a:chOff x="1567043" y="4446000"/>
            <a:chExt cx="2325599" cy="862266"/>
          </a:xfrm>
        </p:grpSpPr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9D1423F0-A1BA-FF4F-A8D3-75659E8A0BA4}"/>
                </a:ext>
              </a:extLst>
            </p:cNvPr>
            <p:cNvGrpSpPr/>
            <p:nvPr/>
          </p:nvGrpSpPr>
          <p:grpSpPr>
            <a:xfrm>
              <a:off x="1567043" y="4905756"/>
              <a:ext cx="2325599" cy="402510"/>
              <a:chOff x="1904400" y="5169547"/>
              <a:chExt cx="2325599" cy="40251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8204CD8F-DCEE-174F-9DDC-16378D58D91B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7402CF49-30A4-064E-AFB1-FC182192C60C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341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CE71317C-4216-4C43-B388-15C367B65BB8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030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EDC</a:t>
                </a:r>
                <a:endParaRPr lang="en-US" dirty="0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5ABCC57A-846B-9445-8EC5-198834858081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5373B4EB-E4C9-6D47-8A33-AAF8C5FB5BC5}"/>
                </a:ext>
              </a:extLst>
            </p:cNvPr>
            <p:cNvGrpSpPr/>
            <p:nvPr/>
          </p:nvGrpSpPr>
          <p:grpSpPr>
            <a:xfrm>
              <a:off x="1571947" y="4446000"/>
              <a:ext cx="1645200" cy="400110"/>
              <a:chOff x="1897200" y="4446000"/>
              <a:chExt cx="1645200" cy="400110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30EFBDBE-EA98-A040-A650-F657EBD89B49}"/>
                  </a:ext>
                </a:extLst>
              </p:cNvPr>
              <p:cNvCxnSpPr/>
              <p:nvPr/>
            </p:nvCxnSpPr>
            <p:spPr>
              <a:xfrm>
                <a:off x="1897200" y="4665600"/>
                <a:ext cx="163800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65EEAD09-901F-734E-87E5-21A3AC7FEB6F}"/>
                  </a:ext>
                </a:extLst>
              </p:cNvPr>
              <p:cNvSpPr/>
              <p:nvPr/>
            </p:nvSpPr>
            <p:spPr>
              <a:xfrm>
                <a:off x="2098800" y="4636800"/>
                <a:ext cx="12456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0D39C20D-EAD3-2B47-9B8D-073C1688C2E3}"/>
                  </a:ext>
                </a:extLst>
              </p:cNvPr>
              <p:cNvSpPr txBox="1"/>
              <p:nvPr/>
            </p:nvSpPr>
            <p:spPr>
              <a:xfrm>
                <a:off x="2088000" y="4446000"/>
                <a:ext cx="127881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 data bits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3DA25F4C-C4F2-1145-882F-8365320D7B57}"/>
                  </a:ext>
                </a:extLst>
              </p:cNvPr>
              <p:cNvCxnSpPr/>
              <p:nvPr/>
            </p:nvCxnSpPr>
            <p:spPr>
              <a:xfrm>
                <a:off x="3542400" y="45720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653742D6-A287-9242-A316-ACB86B5DE59A}"/>
                  </a:ext>
                </a:extLst>
              </p:cNvPr>
              <p:cNvCxnSpPr/>
              <p:nvPr/>
            </p:nvCxnSpPr>
            <p:spPr>
              <a:xfrm>
                <a:off x="1902000" y="45696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1EAA84A3-6E3A-7849-BCAA-4977D967CF20}"/>
              </a:ext>
            </a:extLst>
          </p:cNvPr>
          <p:cNvGrpSpPr/>
          <p:nvPr/>
        </p:nvGrpSpPr>
        <p:grpSpPr>
          <a:xfrm>
            <a:off x="2714378" y="5528580"/>
            <a:ext cx="2679258" cy="434898"/>
            <a:chOff x="3244465" y="6071919"/>
            <a:chExt cx="2679258" cy="434898"/>
          </a:xfrm>
        </p:grpSpPr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D9E3893F-ACB5-AD40-A8E9-EAFB99935222}"/>
                </a:ext>
              </a:extLst>
            </p:cNvPr>
            <p:cNvGrpSpPr/>
            <p:nvPr/>
          </p:nvGrpSpPr>
          <p:grpSpPr>
            <a:xfrm>
              <a:off x="3244465" y="6071919"/>
              <a:ext cx="2679258" cy="434898"/>
              <a:chOff x="3244464" y="6071919"/>
              <a:chExt cx="2864787" cy="43489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608EC3E2-ECED-4F4A-AA94-8EC7D14E1C96}"/>
                  </a:ext>
                </a:extLst>
              </p:cNvPr>
              <p:cNvSpPr/>
              <p:nvPr/>
            </p:nvSpPr>
            <p:spPr>
              <a:xfrm>
                <a:off x="3320909" y="6071919"/>
                <a:ext cx="2711898" cy="434898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="" xmlns:a16="http://schemas.microsoft.com/office/drawing/2014/main" id="{8D0958D5-2A1C-BB4F-9037-EF68A07E340F}"/>
                  </a:ext>
                </a:extLst>
              </p:cNvPr>
              <p:cNvSpPr/>
              <p:nvPr/>
            </p:nvSpPr>
            <p:spPr>
              <a:xfrm>
                <a:off x="3244464" y="6071919"/>
                <a:ext cx="152890" cy="434896"/>
              </a:xfrm>
              <a:prstGeom prst="ellipse">
                <a:avLst/>
              </a:prstGeom>
              <a:solidFill>
                <a:srgbClr val="7ACCF4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="" xmlns:a16="http://schemas.microsoft.com/office/drawing/2014/main" id="{48D02393-68D8-2B41-B21C-E454A7B124E0}"/>
                  </a:ext>
                </a:extLst>
              </p:cNvPr>
              <p:cNvSpPr/>
              <p:nvPr/>
            </p:nvSpPr>
            <p:spPr>
              <a:xfrm>
                <a:off x="5956361" y="6071919"/>
                <a:ext cx="152890" cy="4348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0000">
                    <a:srgbClr val="7ACCF4"/>
                  </a:gs>
                </a:gsLst>
                <a:lin ang="16200000" scaled="0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07898BB2-AD26-6D40-9691-3F368167B652}"/>
                  </a:ext>
                </a:extLst>
              </p:cNvPr>
              <p:cNvSpPr/>
              <p:nvPr/>
            </p:nvSpPr>
            <p:spPr>
              <a:xfrm>
                <a:off x="5752507" y="6071919"/>
                <a:ext cx="280299" cy="43489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D503C8C1-772E-0A43-A380-E4B70DBD5FAE}"/>
                </a:ext>
              </a:extLst>
            </p:cNvPr>
            <p:cNvSpPr txBox="1"/>
            <p:nvPr/>
          </p:nvSpPr>
          <p:spPr>
            <a:xfrm>
              <a:off x="3568996" y="6078283"/>
              <a:ext cx="213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1" dirty="0">
                  <a:latin typeface="Calibri" panose="020F0502020204030204"/>
                </a:rPr>
                <a:t>b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it-error prone link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16C5B5BB-AE5C-774A-A52D-9FA9A80A5C3B}"/>
              </a:ext>
            </a:extLst>
          </p:cNvPr>
          <p:cNvGrpSpPr/>
          <p:nvPr/>
        </p:nvGrpSpPr>
        <p:grpSpPr>
          <a:xfrm>
            <a:off x="4661425" y="4717774"/>
            <a:ext cx="2325599" cy="1033670"/>
            <a:chOff x="4661425" y="4717774"/>
            <a:chExt cx="2325599" cy="1033670"/>
          </a:xfrm>
        </p:grpSpPr>
        <p:sp>
          <p:nvSpPr>
            <p:cNvPr id="113" name="Freeform 112">
              <a:extLst>
                <a:ext uri="{FF2B5EF4-FFF2-40B4-BE49-F238E27FC236}">
                  <a16:creationId xmlns="" xmlns:a16="http://schemas.microsoft.com/office/drawing/2014/main" id="{F835B0D2-C006-D94E-8669-286F102B1A07}"/>
                </a:ext>
              </a:extLst>
            </p:cNvPr>
            <p:cNvSpPr/>
            <p:nvPr/>
          </p:nvSpPr>
          <p:spPr>
            <a:xfrm>
              <a:off x="5486400" y="4717774"/>
              <a:ext cx="238539" cy="1033670"/>
            </a:xfrm>
            <a:custGeom>
              <a:avLst/>
              <a:gdLst>
                <a:gd name="connsiteX0" fmla="*/ 0 w 238539"/>
                <a:gd name="connsiteY0" fmla="*/ 1033670 h 1033670"/>
                <a:gd name="connsiteX1" fmla="*/ 238539 w 238539"/>
                <a:gd name="connsiteY1" fmla="*/ 1033670 h 1033670"/>
                <a:gd name="connsiteX2" fmla="*/ 238539 w 238539"/>
                <a:gd name="connsiteY2" fmla="*/ 0 h 10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539" h="1033670">
                  <a:moveTo>
                    <a:pt x="0" y="1033670"/>
                  </a:moveTo>
                  <a:lnTo>
                    <a:pt x="238539" y="1033670"/>
                  </a:lnTo>
                  <a:lnTo>
                    <a:pt x="238539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D6E86C6F-6BC6-244B-8ECE-6E6E56AD43C2}"/>
                </a:ext>
              </a:extLst>
            </p:cNvPr>
            <p:cNvGrpSpPr/>
            <p:nvPr/>
          </p:nvGrpSpPr>
          <p:grpSpPr>
            <a:xfrm>
              <a:off x="4661425" y="4890052"/>
              <a:ext cx="2325599" cy="402510"/>
              <a:chOff x="1904400" y="5169547"/>
              <a:chExt cx="2325599" cy="40251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="" xmlns:a16="http://schemas.microsoft.com/office/drawing/2014/main" id="{E4A7AA7B-0175-DB46-B3C6-ACC0A348568C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="" xmlns:a16="http://schemas.microsoft.com/office/drawing/2014/main" id="{B3B62150-9929-094D-8252-E74930AA6ADF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406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D’</a:t>
                </a:r>
                <a:endParaRPr lang="en-US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="" xmlns:a16="http://schemas.microsoft.com/office/drawing/2014/main" id="{B04AB006-6F9E-2C4F-8C02-58009DF0B39D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783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EDC’</a:t>
                </a:r>
                <a:endParaRPr lang="en-US" dirty="0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="" xmlns:a16="http://schemas.microsoft.com/office/drawing/2014/main" id="{9B0DF45A-EDEF-A04A-AC62-14DB9CE04992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77477719-8F6B-0B49-9CE6-E154E3E98AC3}"/>
              </a:ext>
            </a:extLst>
          </p:cNvPr>
          <p:cNvGrpSpPr/>
          <p:nvPr/>
        </p:nvGrpSpPr>
        <p:grpSpPr>
          <a:xfrm>
            <a:off x="4996068" y="3670851"/>
            <a:ext cx="2457775" cy="1037317"/>
            <a:chOff x="4996068" y="3670851"/>
            <a:chExt cx="2457775" cy="1037317"/>
          </a:xfrm>
        </p:grpSpPr>
        <p:grpSp>
          <p:nvGrpSpPr>
            <p:cNvPr id="124" name="Group 123">
              <a:extLst>
                <a:ext uri="{FF2B5EF4-FFF2-40B4-BE49-F238E27FC236}">
                  <a16:creationId xmlns="" xmlns:a16="http://schemas.microsoft.com/office/drawing/2014/main" id="{ECD2F859-5B67-AD47-A017-0D9D677086AC}"/>
                </a:ext>
              </a:extLst>
            </p:cNvPr>
            <p:cNvGrpSpPr/>
            <p:nvPr/>
          </p:nvGrpSpPr>
          <p:grpSpPr>
            <a:xfrm>
              <a:off x="4996068" y="3670851"/>
              <a:ext cx="1431235" cy="1037317"/>
              <a:chOff x="6718851" y="5632173"/>
              <a:chExt cx="1431235" cy="1037317"/>
            </a:xfrm>
          </p:grpSpPr>
          <p:sp>
            <p:nvSpPr>
              <p:cNvPr id="122" name="Diamond 121">
                <a:extLst>
                  <a:ext uri="{FF2B5EF4-FFF2-40B4-BE49-F238E27FC236}">
                    <a16:creationId xmlns="" xmlns:a16="http://schemas.microsoft.com/office/drawing/2014/main" id="{77C3078E-D70D-1947-AB61-5F3F5BA57ECC}"/>
                  </a:ext>
                </a:extLst>
              </p:cNvPr>
              <p:cNvSpPr/>
              <p:nvPr/>
            </p:nvSpPr>
            <p:spPr>
              <a:xfrm>
                <a:off x="6718851" y="5632173"/>
                <a:ext cx="1431235" cy="993913"/>
              </a:xfrm>
              <a:prstGeom prst="diamond">
                <a:avLst/>
              </a:prstGeom>
              <a:solidFill>
                <a:schemeClr val="bg1"/>
              </a:solidFill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="" xmlns:a16="http://schemas.microsoft.com/office/drawing/2014/main" id="{F9534033-F306-E14B-A719-79E2267ED6B6}"/>
                  </a:ext>
                </a:extLst>
              </p:cNvPr>
              <p:cNvSpPr txBox="1"/>
              <p:nvPr/>
            </p:nvSpPr>
            <p:spPr>
              <a:xfrm>
                <a:off x="6932490" y="5737183"/>
                <a:ext cx="1007327" cy="932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dirty="0"/>
                  <a:t>all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bits in D’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OK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?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2021AD68-3E2D-D64B-A328-B57D61FCD5C4}"/>
                </a:ext>
              </a:extLst>
            </p:cNvPr>
            <p:cNvSpPr txBox="1"/>
            <p:nvPr/>
          </p:nvSpPr>
          <p:spPr>
            <a:xfrm>
              <a:off x="6440556" y="3843131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</a:t>
              </a:r>
              <a:endParaRPr 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6B0E09AF-3DA9-004F-B45F-5B25A613D13D}"/>
                </a:ext>
              </a:extLst>
            </p:cNvPr>
            <p:cNvSpPr txBox="1"/>
            <p:nvPr/>
          </p:nvSpPr>
          <p:spPr>
            <a:xfrm>
              <a:off x="6380921" y="4207566"/>
              <a:ext cx="1072922" cy="492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dirty="0"/>
                <a:t>detected </a:t>
              </a:r>
            </a:p>
            <a:p>
              <a:pPr>
                <a:lnSpc>
                  <a:spcPct val="70000"/>
                </a:lnSpc>
              </a:pPr>
              <a:r>
                <a:rPr lang="en-US" dirty="0"/>
                <a:t>error</a:t>
              </a:r>
              <a:endParaRPr lang="en-US" sz="1600" dirty="0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="" xmlns:a16="http://schemas.microsoft.com/office/drawing/2014/main" id="{F01D339A-38B5-234B-AAEE-DB7358965F0D}"/>
                </a:ext>
              </a:extLst>
            </p:cNvPr>
            <p:cNvCxnSpPr/>
            <p:nvPr/>
          </p:nvCxnSpPr>
          <p:spPr>
            <a:xfrm>
              <a:off x="6440557" y="4161183"/>
              <a:ext cx="71561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B7A71D88-0E4D-8640-B2F7-F9EA635D4AEB}"/>
              </a:ext>
            </a:extLst>
          </p:cNvPr>
          <p:cNvGrpSpPr/>
          <p:nvPr/>
        </p:nvGrpSpPr>
        <p:grpSpPr>
          <a:xfrm>
            <a:off x="4684642" y="2888974"/>
            <a:ext cx="1656522" cy="845626"/>
            <a:chOff x="4658138" y="2928730"/>
            <a:chExt cx="1656522" cy="845626"/>
          </a:xfrm>
        </p:grpSpPr>
        <p:sp>
          <p:nvSpPr>
            <p:cNvPr id="8" name="Rectangle 6">
              <a:extLst>
                <a:ext uri="{FF2B5EF4-FFF2-40B4-BE49-F238E27FC236}">
                  <a16:creationId xmlns="" xmlns:a16="http://schemas.microsoft.com/office/drawing/2014/main" id="{E464D525-07D1-0C4E-9322-3E346C68F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808" y="3492294"/>
              <a:ext cx="176213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="" xmlns:a16="http://schemas.microsoft.com/office/drawing/2014/main" id="{AE07FFAD-256D-DD4C-A8F2-98E5BA8111F5}"/>
                </a:ext>
              </a:extLst>
            </p:cNvPr>
            <p:cNvCxnSpPr/>
            <p:nvPr/>
          </p:nvCxnSpPr>
          <p:spPr>
            <a:xfrm flipV="1">
              <a:off x="5685182" y="2928730"/>
              <a:ext cx="0" cy="72887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="" xmlns:a16="http://schemas.microsoft.com/office/drawing/2014/main" id="{77ACBF32-D0BC-034B-96C6-CAF273BAE74C}"/>
                </a:ext>
              </a:extLst>
            </p:cNvPr>
            <p:cNvSpPr txBox="1"/>
            <p:nvPr/>
          </p:nvSpPr>
          <p:spPr>
            <a:xfrm>
              <a:off x="4696239" y="3498575"/>
              <a:ext cx="1022524" cy="27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600" dirty="0"/>
                <a:t>otherwise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D8FC1D4C-50F1-EC40-9F28-B36E987206D4}"/>
                </a:ext>
              </a:extLst>
            </p:cNvPr>
            <p:cNvGrpSpPr/>
            <p:nvPr/>
          </p:nvGrpSpPr>
          <p:grpSpPr>
            <a:xfrm>
              <a:off x="4658138" y="3028123"/>
              <a:ext cx="1656522" cy="400110"/>
              <a:chOff x="437322" y="2637183"/>
              <a:chExt cx="1656522" cy="4001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9BFD95C2-2A13-AB48-A445-E8C6B69B2D0C}"/>
                  </a:ext>
                </a:extLst>
              </p:cNvPr>
              <p:cNvSpPr/>
              <p:nvPr/>
            </p:nvSpPr>
            <p:spPr>
              <a:xfrm>
                <a:off x="437322" y="2690191"/>
                <a:ext cx="1656522" cy="291548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42D69FDB-BEE6-4247-8A0A-7662AB11262C}"/>
                  </a:ext>
                </a:extLst>
              </p:cNvPr>
              <p:cNvSpPr txBox="1"/>
              <p:nvPr/>
            </p:nvSpPr>
            <p:spPr>
              <a:xfrm>
                <a:off x="675860" y="2637183"/>
                <a:ext cx="11805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datagram</a:t>
                </a:r>
                <a:endParaRPr lang="en-US" dirty="0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36159FFF-0583-4E7B-8832-AEE433A59B8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C1C9CB65-E79E-4043-ADDB-C948EB8D7B4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FD2DE445-A232-42B4-8B08-2852A0B5E515}"/>
              </a:ext>
            </a:extLst>
          </p:cNvPr>
          <p:cNvSpPr/>
          <p:nvPr/>
        </p:nvSpPr>
        <p:spPr>
          <a:xfrm>
            <a:off x="393111" y="727493"/>
            <a:ext cx="2180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Error detection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3429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CADA5D8B-73FB-4B18-8888-6FFAE53AD8C0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B1C5BA8D-569D-42CA-AC92-9FDAE81292B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BAFDEE76-2D38-4064-9F46-88C48FF54405}"/>
              </a:ext>
            </a:extLst>
          </p:cNvPr>
          <p:cNvSpPr/>
          <p:nvPr/>
        </p:nvSpPr>
        <p:spPr>
          <a:xfrm>
            <a:off x="393110" y="727493"/>
            <a:ext cx="3036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Parity checking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Text Box 4">
            <a:extLst>
              <a:ext uri="{FF2B5EF4-FFF2-40B4-BE49-F238E27FC236}">
                <a16:creationId xmlns="" xmlns:a16="http://schemas.microsoft.com/office/drawing/2014/main" id="{664083A6-9448-49A2-B716-81297EA23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65" y="1446771"/>
            <a:ext cx="336667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3363" indent="-23336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00000"/>
                </a:solidFill>
                <a:latin typeface="+mn-lt"/>
                <a:cs typeface="+mn-cs"/>
              </a:rPr>
              <a:t>single bit parity</a:t>
            </a:r>
            <a:r>
              <a:rPr lang="en-US" sz="2800" i="0" dirty="0">
                <a:solidFill>
                  <a:srgbClr val="CC0000"/>
                </a:solidFill>
                <a:latin typeface="+mn-lt"/>
                <a:cs typeface="+mn-cs"/>
              </a:rPr>
              <a:t>:</a:t>
            </a:r>
            <a:r>
              <a:rPr lang="en-US" sz="2800" b="1" i="0" dirty="0">
                <a:solidFill>
                  <a:srgbClr val="CC0000"/>
                </a:solidFill>
                <a:latin typeface="+mn-lt"/>
                <a:cs typeface="+mn-cs"/>
              </a:rPr>
              <a:t> </a:t>
            </a:r>
          </a:p>
          <a:p>
            <a:pPr marL="342900" indent="-225425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detect single bit errors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A9FC6136-3535-4FCE-9714-0F82ADCC056D}"/>
              </a:ext>
            </a:extLst>
          </p:cNvPr>
          <p:cNvSpPr/>
          <p:nvPr/>
        </p:nvSpPr>
        <p:spPr>
          <a:xfrm>
            <a:off x="502527" y="2456015"/>
            <a:ext cx="2407444" cy="38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1EDDB605-EC18-4FF3-A533-990BBD035A87}"/>
              </a:ext>
            </a:extLst>
          </p:cNvPr>
          <p:cNvSpPr txBox="1"/>
          <p:nvPr/>
        </p:nvSpPr>
        <p:spPr>
          <a:xfrm>
            <a:off x="541817" y="246315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0111000110101011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B868DD6C-EAB6-4035-880D-DB080DAB8F22}"/>
              </a:ext>
            </a:extLst>
          </p:cNvPr>
          <p:cNvCxnSpPr>
            <a:cxnSpLocks/>
          </p:cNvCxnSpPr>
          <p:nvPr/>
        </p:nvCxnSpPr>
        <p:spPr>
          <a:xfrm>
            <a:off x="482038" y="3074991"/>
            <a:ext cx="2077615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="" xmlns:a16="http://schemas.microsoft.com/office/drawing/2014/main" id="{374163FD-01CD-466A-BFFE-E2863FF793A8}"/>
              </a:ext>
            </a:extLst>
          </p:cNvPr>
          <p:cNvCxnSpPr/>
          <p:nvPr/>
        </p:nvCxnSpPr>
        <p:spPr>
          <a:xfrm>
            <a:off x="2569430" y="2981391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0588E4BF-6A26-488F-B432-1EBE493641E2}"/>
              </a:ext>
            </a:extLst>
          </p:cNvPr>
          <p:cNvCxnSpPr/>
          <p:nvPr/>
        </p:nvCxnSpPr>
        <p:spPr>
          <a:xfrm>
            <a:off x="488084" y="2978991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73060418-13C7-4D6E-A32D-C04F56E13837}"/>
              </a:ext>
            </a:extLst>
          </p:cNvPr>
          <p:cNvGrpSpPr/>
          <p:nvPr/>
        </p:nvGrpSpPr>
        <p:grpSpPr>
          <a:xfrm>
            <a:off x="2458414" y="2461968"/>
            <a:ext cx="1354981" cy="1448181"/>
            <a:chOff x="2978479" y="2669786"/>
            <a:chExt cx="1354981" cy="1448181"/>
          </a:xfrm>
        </p:grpSpPr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EA496220-09E8-49C9-A093-6F5AC897759B}"/>
                </a:ext>
              </a:extLst>
            </p:cNvPr>
            <p:cNvSpPr txBox="1"/>
            <p:nvPr/>
          </p:nvSpPr>
          <p:spPr>
            <a:xfrm>
              <a:off x="3093089" y="26697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CBC2882F-4675-4906-A558-AB7D258D7075}"/>
                </a:ext>
              </a:extLst>
            </p:cNvPr>
            <p:cNvSpPr txBox="1"/>
            <p:nvPr/>
          </p:nvSpPr>
          <p:spPr>
            <a:xfrm>
              <a:off x="2978479" y="3527036"/>
              <a:ext cx="1354981" cy="590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/>
                <a:t>parity</a:t>
              </a:r>
            </a:p>
            <a:p>
              <a:pPr>
                <a:lnSpc>
                  <a:spcPct val="80000"/>
                </a:lnSpc>
              </a:pPr>
              <a:r>
                <a:rPr lang="en-US" sz="2000" dirty="0"/>
                <a:t>bit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62CC3B01-05F0-4B74-9329-37CD7A7E08A1}"/>
                </a:ext>
              </a:extLst>
            </p:cNvPr>
            <p:cNvCxnSpPr/>
            <p:nvPr/>
          </p:nvCxnSpPr>
          <p:spPr>
            <a:xfrm>
              <a:off x="3244610" y="3167702"/>
              <a:ext cx="0" cy="424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="" xmlns:a16="http://schemas.microsoft.com/office/drawing/2014/main" id="{64C79270-5A21-429C-82BE-E5B1AB1E93F2}"/>
              </a:ext>
            </a:extLst>
          </p:cNvPr>
          <p:cNvCxnSpPr>
            <a:cxnSpLocks/>
          </p:cNvCxnSpPr>
          <p:nvPr/>
        </p:nvCxnSpPr>
        <p:spPr>
          <a:xfrm>
            <a:off x="2572145" y="2457713"/>
            <a:ext cx="0" cy="3872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8B351CE6-B8A2-47D8-9F96-797A0B17263A}"/>
              </a:ext>
            </a:extLst>
          </p:cNvPr>
          <p:cNvSpPr txBox="1"/>
          <p:nvPr/>
        </p:nvSpPr>
        <p:spPr>
          <a:xfrm>
            <a:off x="914536" y="2915027"/>
            <a:ext cx="1354981" cy="3447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d data bits</a:t>
            </a:r>
          </a:p>
        </p:txBody>
      </p:sp>
      <p:sp>
        <p:nvSpPr>
          <p:cNvPr id="119" name="Text Box 6">
            <a:extLst>
              <a:ext uri="{FF2B5EF4-FFF2-40B4-BE49-F238E27FC236}">
                <a16:creationId xmlns="" xmlns:a16="http://schemas.microsoft.com/office/drawing/2014/main" id="{46C792EE-DCCB-4018-8EDB-6179BBB26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058" y="1443263"/>
            <a:ext cx="490615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00000"/>
                </a:solidFill>
                <a:latin typeface="+mn-lt"/>
                <a:cs typeface="+mn-cs"/>
              </a:rPr>
              <a:t>two-dimensional bit parity:</a:t>
            </a:r>
          </a:p>
          <a:p>
            <a:pPr marL="287338" indent="-169863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 detect </a:t>
            </a:r>
            <a:r>
              <a:rPr lang="en-US" sz="2400" dirty="0">
                <a:solidFill>
                  <a:srgbClr val="0000A8"/>
                </a:solidFill>
                <a:latin typeface="+mn-lt"/>
                <a:cs typeface="+mn-cs"/>
              </a:rPr>
              <a:t>and correct </a:t>
            </a:r>
            <a:r>
              <a:rPr lang="en-US" sz="2400" i="0" dirty="0">
                <a:latin typeface="+mn-lt"/>
                <a:cs typeface="+mn-cs"/>
              </a:rPr>
              <a:t>single bit errors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70F05D03-3F9D-4113-BC3C-AAF4D5AB3A15}"/>
              </a:ext>
            </a:extLst>
          </p:cNvPr>
          <p:cNvGrpSpPr/>
          <p:nvPr/>
        </p:nvGrpSpPr>
        <p:grpSpPr>
          <a:xfrm>
            <a:off x="4966336" y="2313409"/>
            <a:ext cx="3683372" cy="2054406"/>
            <a:chOff x="7427845" y="2584175"/>
            <a:chExt cx="3683372" cy="2054406"/>
          </a:xfrm>
        </p:grpSpPr>
        <p:grpSp>
          <p:nvGrpSpPr>
            <p:cNvPr id="122" name="Group 121">
              <a:extLst>
                <a:ext uri="{FF2B5EF4-FFF2-40B4-BE49-F238E27FC236}">
                  <a16:creationId xmlns="" xmlns:a16="http://schemas.microsoft.com/office/drawing/2014/main" id="{EDD5A1B9-7022-4C56-A685-E138BCAA6187}"/>
                </a:ext>
              </a:extLst>
            </p:cNvPr>
            <p:cNvGrpSpPr/>
            <p:nvPr/>
          </p:nvGrpSpPr>
          <p:grpSpPr>
            <a:xfrm>
              <a:off x="8263305" y="2908577"/>
              <a:ext cx="697811" cy="1261499"/>
              <a:chOff x="6586330" y="2915478"/>
              <a:chExt cx="697811" cy="1261499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="" xmlns:a16="http://schemas.microsoft.com/office/drawing/2014/main" id="{AB1DFC84-5D30-4561-A2CF-88703CE7162C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5357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1,1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="" xmlns:a16="http://schemas.microsoft.com/office/drawing/2014/main" id="{9BCCE8EB-B5FC-478C-B0B2-E59BBD82AB92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="" xmlns:a16="http://schemas.microsoft.com/office/drawing/2014/main" id="{FB5CA566-EC57-400E-8E9D-3A7B8B98E487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i,1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="" xmlns:a16="http://schemas.microsoft.com/office/drawing/2014/main" id="{62B29013-E78E-496D-A4DA-FE17B05E65C4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5F175F6B-3DD4-4CAF-9229-855A6C5F1966}"/>
                </a:ext>
              </a:extLst>
            </p:cNvPr>
            <p:cNvGrpSpPr/>
            <p:nvPr/>
          </p:nvGrpSpPr>
          <p:grpSpPr>
            <a:xfrm>
              <a:off x="10324987" y="2929914"/>
              <a:ext cx="697811" cy="1261499"/>
              <a:chOff x="6586330" y="2915478"/>
              <a:chExt cx="697811" cy="1261499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="" xmlns:a16="http://schemas.microsoft.com/office/drawing/2014/main" id="{7288AAF7-D37F-4263-A3AB-0E8A77FCAF59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662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1,j+1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="" xmlns:a16="http://schemas.microsoft.com/office/drawing/2014/main" id="{693DB2CD-D693-469A-9903-9C627C1A56A3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2,j+1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="" xmlns:a16="http://schemas.microsoft.com/office/drawing/2014/main" id="{BE947258-EBC6-4C7B-A04F-AAC96AA67A3C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i,j+1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="" xmlns:a16="http://schemas.microsoft.com/office/drawing/2014/main" id="{6F2979B1-FF10-4E60-836E-B8CCF2AC40AE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6CB72CBC-ADDA-45AB-8DBA-7C545E299C0F}"/>
                </a:ext>
              </a:extLst>
            </p:cNvPr>
            <p:cNvSpPr txBox="1"/>
            <p:nvPr/>
          </p:nvSpPr>
          <p:spPr>
            <a:xfrm>
              <a:off x="9118145" y="4177312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="" xmlns:a16="http://schemas.microsoft.com/office/drawing/2014/main" id="{7C0E7B60-5256-4A63-AEBA-F48B1CEE3A08}"/>
                </a:ext>
              </a:extLst>
            </p:cNvPr>
            <p:cNvGrpSpPr/>
            <p:nvPr/>
          </p:nvGrpSpPr>
          <p:grpSpPr>
            <a:xfrm>
              <a:off x="9722377" y="2910339"/>
              <a:ext cx="697811" cy="1261499"/>
              <a:chOff x="6586330" y="2915478"/>
              <a:chExt cx="697811" cy="1261499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="" xmlns:a16="http://schemas.microsoft.com/office/drawing/2014/main" id="{4F9C6615-6518-4E52-ACD6-A840B8B68770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4908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1,j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="" xmlns:a16="http://schemas.microsoft.com/office/drawing/2014/main" id="{204F07F3-5F21-4878-8E5A-4839E1A19375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2,j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="" xmlns:a16="http://schemas.microsoft.com/office/drawing/2014/main" id="{E6B855EC-8261-42D7-941A-B8CADB87BC10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d</a:t>
                </a:r>
                <a:r>
                  <a:rPr lang="en-US" sz="2000" baseline="-25000" dirty="0" err="1"/>
                  <a:t>i,j</a:t>
                </a:r>
                <a:endParaRPr lang="en-US" sz="2000" baseline="-250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="" xmlns:a16="http://schemas.microsoft.com/office/drawing/2014/main" id="{53610A6A-E512-4E95-AF9F-3CBFE3042A20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="" xmlns:a16="http://schemas.microsoft.com/office/drawing/2014/main" id="{71F3C75E-FC84-4DA8-AE28-924C36F7D09E}"/>
                </a:ext>
              </a:extLst>
            </p:cNvPr>
            <p:cNvGrpSpPr/>
            <p:nvPr/>
          </p:nvGrpSpPr>
          <p:grpSpPr>
            <a:xfrm>
              <a:off x="8262620" y="4202830"/>
              <a:ext cx="2848597" cy="435751"/>
              <a:chOff x="8262620" y="4431427"/>
              <a:chExt cx="2848597" cy="435751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="" xmlns:a16="http://schemas.microsoft.com/office/drawing/2014/main" id="{BEF831FC-80D4-4D29-9B5D-9098CE799290}"/>
                  </a:ext>
                </a:extLst>
              </p:cNvPr>
              <p:cNvSpPr txBox="1"/>
              <p:nvPr/>
            </p:nvSpPr>
            <p:spPr>
              <a:xfrm>
                <a:off x="8262620" y="4431427"/>
                <a:ext cx="6815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="" xmlns:a16="http://schemas.microsoft.com/office/drawing/2014/main" id="{A8CA4B37-1DB8-4F2A-A77B-57D09B51BB05}"/>
                  </a:ext>
                </a:extLst>
              </p:cNvPr>
              <p:cNvSpPr txBox="1"/>
              <p:nvPr/>
            </p:nvSpPr>
            <p:spPr>
              <a:xfrm>
                <a:off x="10329998" y="4467068"/>
                <a:ext cx="781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i+1,j+1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="" xmlns:a16="http://schemas.microsoft.com/office/drawing/2014/main" id="{72745DF9-350F-43F4-B427-D44F589EBB89}"/>
                  </a:ext>
                </a:extLst>
              </p:cNvPr>
              <p:cNvSpPr txBox="1"/>
              <p:nvPr/>
            </p:nvSpPr>
            <p:spPr>
              <a:xfrm>
                <a:off x="9727388" y="4447493"/>
                <a:ext cx="781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i+1,j</a:t>
                </a:r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04380E1D-9F2F-42CE-91FD-31BE5E2299B9}"/>
                </a:ext>
              </a:extLst>
            </p:cNvPr>
            <p:cNvCxnSpPr>
              <a:cxnSpLocks/>
            </p:cNvCxnSpPr>
            <p:nvPr/>
          </p:nvCxnSpPr>
          <p:spPr>
            <a:xfrm>
              <a:off x="8343900" y="4214192"/>
              <a:ext cx="20872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F0029A8F-950F-4602-B8DE-A2A853161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100" y="3064566"/>
              <a:ext cx="0" cy="12887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1D0516-0C77-4A7B-97B6-49F7C95197DB}"/>
                </a:ext>
              </a:extLst>
            </p:cNvPr>
            <p:cNvSpPr txBox="1"/>
            <p:nvPr/>
          </p:nvSpPr>
          <p:spPr>
            <a:xfrm>
              <a:off x="9111519" y="3792998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="" xmlns:a16="http://schemas.microsoft.com/office/drawing/2014/main" id="{51DF28DF-D4C2-4E50-9F10-53822B6582B6}"/>
                </a:ext>
              </a:extLst>
            </p:cNvPr>
            <p:cNvSpPr txBox="1"/>
            <p:nvPr/>
          </p:nvSpPr>
          <p:spPr>
            <a:xfrm>
              <a:off x="9104893" y="3478259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FB024520-A44C-4451-8526-DBBC19C850DB}"/>
                </a:ext>
              </a:extLst>
            </p:cNvPr>
            <p:cNvSpPr txBox="1"/>
            <p:nvPr/>
          </p:nvSpPr>
          <p:spPr>
            <a:xfrm>
              <a:off x="9108206" y="3183395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60FF52F8-81AF-4658-88BB-0F028162D365}"/>
                </a:ext>
              </a:extLst>
            </p:cNvPr>
            <p:cNvSpPr txBox="1"/>
            <p:nvPr/>
          </p:nvSpPr>
          <p:spPr>
            <a:xfrm>
              <a:off x="9111519" y="2878596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="" xmlns:a16="http://schemas.microsoft.com/office/drawing/2014/main" id="{7DF25860-0C75-4076-A2C8-3A8E3DEAC0EB}"/>
                </a:ext>
              </a:extLst>
            </p:cNvPr>
            <p:cNvSpPr txBox="1"/>
            <p:nvPr/>
          </p:nvSpPr>
          <p:spPr>
            <a:xfrm>
              <a:off x="9670775" y="2584175"/>
              <a:ext cx="10413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row parity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26EA063E-1E0A-4E7D-8AE6-8EEF3D08CEA2}"/>
                </a:ext>
              </a:extLst>
            </p:cNvPr>
            <p:cNvSpPr txBox="1"/>
            <p:nvPr/>
          </p:nvSpPr>
          <p:spPr>
            <a:xfrm>
              <a:off x="7427845" y="3998845"/>
              <a:ext cx="803297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dirty="0"/>
                <a:t>column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dirty="0"/>
                <a:t> parity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="" xmlns:a16="http://schemas.microsoft.com/office/drawing/2014/main" id="{2A575352-BFD5-4802-B691-E4ED71CC76FF}"/>
                </a:ext>
              </a:extLst>
            </p:cNvPr>
            <p:cNvCxnSpPr/>
            <p:nvPr/>
          </p:nvCxnSpPr>
          <p:spPr>
            <a:xfrm>
              <a:off x="9760226" y="2922104"/>
              <a:ext cx="854766" cy="0"/>
            </a:xfrm>
            <a:prstGeom prst="straightConnector1">
              <a:avLst/>
            </a:prstGeom>
            <a:ln w="22225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="" xmlns:a16="http://schemas.microsoft.com/office/drawing/2014/main" id="{97B3278B-F40A-4B31-92F0-112EEAC2CF9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795591" y="4137991"/>
              <a:ext cx="854766" cy="0"/>
            </a:xfrm>
            <a:prstGeom prst="straightConnector1">
              <a:avLst/>
            </a:prstGeom>
            <a:ln w="22225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="" xmlns:a16="http://schemas.microsoft.com/office/drawing/2014/main" id="{8830930F-0A38-493D-9EA7-34C6D72C8EE4}"/>
              </a:ext>
            </a:extLst>
          </p:cNvPr>
          <p:cNvGrpSpPr/>
          <p:nvPr/>
        </p:nvGrpSpPr>
        <p:grpSpPr>
          <a:xfrm>
            <a:off x="4147623" y="5226317"/>
            <a:ext cx="2320933" cy="1220735"/>
            <a:chOff x="3800015" y="4868761"/>
            <a:chExt cx="2320933" cy="1220735"/>
          </a:xfrm>
        </p:grpSpPr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E24317A7-16DE-4B89-A48A-98CEA3E60716}"/>
                </a:ext>
              </a:extLst>
            </p:cNvPr>
            <p:cNvSpPr txBox="1"/>
            <p:nvPr/>
          </p:nvSpPr>
          <p:spPr>
            <a:xfrm>
              <a:off x="4903522" y="542850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0 1 1 1 0  1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="" xmlns:a16="http://schemas.microsoft.com/office/drawing/2014/main" id="{666F30E8-AE38-428B-891C-94DBFBC9B25D}"/>
                </a:ext>
              </a:extLst>
            </p:cNvPr>
            <p:cNvGrpSpPr/>
            <p:nvPr/>
          </p:nvGrpSpPr>
          <p:grpSpPr>
            <a:xfrm>
              <a:off x="4910146" y="4875335"/>
              <a:ext cx="1210802" cy="1214161"/>
              <a:chOff x="6394173" y="4840358"/>
              <a:chExt cx="1210802" cy="1214161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="" xmlns:a16="http://schemas.microsoft.com/office/drawing/2014/main" id="{C2E3A083-C18B-4520-82AC-AC0EDFE2A08F}"/>
                  </a:ext>
                </a:extLst>
              </p:cNvPr>
              <p:cNvSpPr txBox="1"/>
              <p:nvPr/>
            </p:nvSpPr>
            <p:spPr>
              <a:xfrm>
                <a:off x="6400799" y="484035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1 0 1 0 1  1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="" xmlns:a16="http://schemas.microsoft.com/office/drawing/2014/main" id="{F16E63A9-8340-4440-A1D9-B24CED406B3B}"/>
                  </a:ext>
                </a:extLst>
              </p:cNvPr>
              <p:cNvSpPr txBox="1"/>
              <p:nvPr/>
            </p:nvSpPr>
            <p:spPr>
              <a:xfrm>
                <a:off x="6394173" y="512196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1 1 1 1 0  0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="" xmlns:a16="http://schemas.microsoft.com/office/drawing/2014/main" id="{BDE00F5E-7CFD-4292-B0B8-F276C3C94678}"/>
                  </a:ext>
                </a:extLst>
              </p:cNvPr>
              <p:cNvSpPr txBox="1"/>
              <p:nvPr/>
            </p:nvSpPr>
            <p:spPr>
              <a:xfrm>
                <a:off x="6395912" y="5685187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0 0 1 0 1  0</a:t>
                </a: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="" xmlns:a16="http://schemas.microsoft.com/office/drawing/2014/main" id="{77764A90-F044-45A7-81A7-FFAE0F1168D1}"/>
                  </a:ext>
                </a:extLst>
              </p:cNvPr>
              <p:cNvCxnSpPr/>
              <p:nvPr/>
            </p:nvCxnSpPr>
            <p:spPr>
              <a:xfrm>
                <a:off x="6480748" y="5751227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4BF85C86-C6C7-43F6-81F9-0499BC440C2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828021" y="5453922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>
              <a:extLst>
                <a:ext uri="{FF2B5EF4-FFF2-40B4-BE49-F238E27FC236}">
                  <a16:creationId xmlns="" xmlns:a16="http://schemas.microsoft.com/office/drawing/2014/main" id="{B263C7D6-F28B-4AD5-AA9B-B28D7FC7FD8E}"/>
                </a:ext>
              </a:extLst>
            </p:cNvPr>
            <p:cNvSpPr txBox="1"/>
            <p:nvPr/>
          </p:nvSpPr>
          <p:spPr>
            <a:xfrm>
              <a:off x="3800015" y="4868761"/>
              <a:ext cx="110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errors: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459A7485-0950-4CC7-B3D6-111E25CEABFA}"/>
              </a:ext>
            </a:extLst>
          </p:cNvPr>
          <p:cNvGrpSpPr/>
          <p:nvPr/>
        </p:nvGrpSpPr>
        <p:grpSpPr>
          <a:xfrm>
            <a:off x="7392193" y="5073050"/>
            <a:ext cx="3312300" cy="1621566"/>
            <a:chOff x="7222435" y="4943606"/>
            <a:chExt cx="3312300" cy="1621566"/>
          </a:xfrm>
        </p:grpSpPr>
        <p:grpSp>
          <p:nvGrpSpPr>
            <p:cNvPr id="181" name="Group 180">
              <a:extLst>
                <a:ext uri="{FF2B5EF4-FFF2-40B4-BE49-F238E27FC236}">
                  <a16:creationId xmlns="" xmlns:a16="http://schemas.microsoft.com/office/drawing/2014/main" id="{89417074-DD14-4677-BB34-39926E1AC6F8}"/>
                </a:ext>
              </a:extLst>
            </p:cNvPr>
            <p:cNvGrpSpPr/>
            <p:nvPr/>
          </p:nvGrpSpPr>
          <p:grpSpPr>
            <a:xfrm>
              <a:off x="8752840" y="4943606"/>
              <a:ext cx="1781895" cy="1621566"/>
              <a:chOff x="5890374" y="4811085"/>
              <a:chExt cx="1781895" cy="1621566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="" xmlns:a16="http://schemas.microsoft.com/office/drawing/2014/main" id="{0AD0E5C9-B596-4500-8127-3C7737A6FA43}"/>
                  </a:ext>
                </a:extLst>
              </p:cNvPr>
              <p:cNvGrpSpPr/>
              <p:nvPr/>
            </p:nvGrpSpPr>
            <p:grpSpPr>
              <a:xfrm>
                <a:off x="5890374" y="4812876"/>
                <a:ext cx="1781895" cy="1619775"/>
                <a:chOff x="4903522" y="4875335"/>
                <a:chExt cx="1781895" cy="1619775"/>
              </a:xfrm>
            </p:grpSpPr>
            <p:sp>
              <p:nvSpPr>
                <p:cNvPr id="186" name="TextBox 185">
                  <a:extLst>
                    <a:ext uri="{FF2B5EF4-FFF2-40B4-BE49-F238E27FC236}">
                      <a16:creationId xmlns="" xmlns:a16="http://schemas.microsoft.com/office/drawing/2014/main" id="{CCCCBA70-7C41-4D9C-BBE2-19C924652D7D}"/>
                    </a:ext>
                  </a:extLst>
                </p:cNvPr>
                <p:cNvSpPr txBox="1"/>
                <p:nvPr/>
              </p:nvSpPr>
              <p:spPr>
                <a:xfrm>
                  <a:off x="4903522" y="5428507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0 1 1 1 0  1</a:t>
                  </a:r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="" xmlns:a16="http://schemas.microsoft.com/office/drawing/2014/main" id="{11D4D213-532D-46CC-B079-A35C01BBABB6}"/>
                    </a:ext>
                  </a:extLst>
                </p:cNvPr>
                <p:cNvGrpSpPr/>
                <p:nvPr/>
              </p:nvGrpSpPr>
              <p:grpSpPr>
                <a:xfrm>
                  <a:off x="4910146" y="4875335"/>
                  <a:ext cx="1210802" cy="1214161"/>
                  <a:chOff x="6394173" y="4840358"/>
                  <a:chExt cx="1210802" cy="1214161"/>
                </a:xfrm>
              </p:grpSpPr>
              <p:sp>
                <p:nvSpPr>
                  <p:cNvPr id="190" name="TextBox 189">
                    <a:extLst>
                      <a:ext uri="{FF2B5EF4-FFF2-40B4-BE49-F238E27FC236}">
                        <a16:creationId xmlns="" xmlns:a16="http://schemas.microsoft.com/office/drawing/2014/main" id="{8285327F-FC3D-471A-AC8A-9D2208B3ADDD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799" y="484035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1 0 1 0 1  1</a:t>
                    </a:r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="" xmlns:a16="http://schemas.microsoft.com/office/drawing/2014/main" id="{1E518906-DD65-44CF-8EB6-0DFC21A6DB7F}"/>
                      </a:ext>
                    </a:extLst>
                  </p:cNvPr>
                  <p:cNvSpPr txBox="1"/>
                  <p:nvPr/>
                </p:nvSpPr>
                <p:spPr>
                  <a:xfrm>
                    <a:off x="6394173" y="512196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</a:t>
                    </a:r>
                    <a:r>
                      <a:rPr lang="en-US" dirty="0">
                        <a:solidFill>
                          <a:srgbClr val="FF0000"/>
                        </a:solidFill>
                      </a:rPr>
                      <a:t>0</a:t>
                    </a:r>
                    <a:r>
                      <a:rPr lang="en-US" dirty="0"/>
                      <a:t> 1 1 0  0</a:t>
                    </a:r>
                  </a:p>
                </p:txBody>
              </p:sp>
              <p:sp>
                <p:nvSpPr>
                  <p:cNvPr id="192" name="TextBox 191">
                    <a:extLst>
                      <a:ext uri="{FF2B5EF4-FFF2-40B4-BE49-F238E27FC236}">
                        <a16:creationId xmlns="" xmlns:a16="http://schemas.microsoft.com/office/drawing/2014/main" id="{3DDD0801-E59A-46EA-972B-5B5B2477B494}"/>
                      </a:ext>
                    </a:extLst>
                  </p:cNvPr>
                  <p:cNvSpPr txBox="1"/>
                  <p:nvPr/>
                </p:nvSpPr>
                <p:spPr>
                  <a:xfrm>
                    <a:off x="6395912" y="5685187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1 0 1 0 1  0</a:t>
                    </a:r>
                  </a:p>
                </p:txBody>
              </p:sp>
              <p:cxnSp>
                <p:nvCxnSpPr>
                  <p:cNvPr id="193" name="Straight Connector 192">
                    <a:extLst>
                      <a:ext uri="{FF2B5EF4-FFF2-40B4-BE49-F238E27FC236}">
                        <a16:creationId xmlns="" xmlns:a16="http://schemas.microsoft.com/office/drawing/2014/main" id="{649E48CB-C9F1-4A30-8191-937E91D14C6F}"/>
                      </a:ext>
                    </a:extLst>
                  </p:cNvPr>
                  <p:cNvCxnSpPr/>
                  <p:nvPr/>
                </p:nvCxnSpPr>
                <p:spPr>
                  <a:xfrm>
                    <a:off x="6480748" y="5751227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="" xmlns:a16="http://schemas.microsoft.com/office/drawing/2014/main" id="{64AF7AF8-BA76-4A02-B5FE-39F36F159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6828021" y="5453922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8" name="TextBox 187">
                  <a:extLst>
                    <a:ext uri="{FF2B5EF4-FFF2-40B4-BE49-F238E27FC236}">
                      <a16:creationId xmlns="" xmlns:a16="http://schemas.microsoft.com/office/drawing/2014/main" id="{4F2720D5-6146-4294-82A0-2FD3B075CB4F}"/>
                    </a:ext>
                  </a:extLst>
                </p:cNvPr>
                <p:cNvSpPr txBox="1"/>
                <p:nvPr/>
              </p:nvSpPr>
              <p:spPr>
                <a:xfrm>
                  <a:off x="4956746" y="6135973"/>
                  <a:ext cx="546945" cy="359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parity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error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="" xmlns:a16="http://schemas.microsoft.com/office/drawing/2014/main" id="{4F1B7AE6-C898-49F0-9EE6-41661A5F761B}"/>
                    </a:ext>
                  </a:extLst>
                </p:cNvPr>
                <p:cNvSpPr txBox="1"/>
                <p:nvPr/>
              </p:nvSpPr>
              <p:spPr>
                <a:xfrm>
                  <a:off x="6138472" y="5164111"/>
                  <a:ext cx="546945" cy="359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parity</a:t>
                  </a:r>
                </a:p>
                <a:p>
                  <a:pPr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error</a:t>
                  </a:r>
                </a:p>
              </p:txBody>
            </p:sp>
          </p:grpSp>
          <p:cxnSp>
            <p:nvCxnSpPr>
              <p:cNvPr id="184" name="Straight Arrow Connector 183">
                <a:extLst>
                  <a:ext uri="{FF2B5EF4-FFF2-40B4-BE49-F238E27FC236}">
                    <a16:creationId xmlns="" xmlns:a16="http://schemas.microsoft.com/office/drawing/2014/main" id="{66A8527F-C331-47A1-9128-5830BBDBAD45}"/>
                  </a:ext>
                </a:extLst>
              </p:cNvPr>
              <p:cNvCxnSpPr>
                <a:stCxn id="191" idx="1"/>
              </p:cNvCxnSpPr>
              <p:nvPr/>
            </p:nvCxnSpPr>
            <p:spPr>
              <a:xfrm flipV="1">
                <a:off x="5896998" y="5271541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="" xmlns:a16="http://schemas.microsoft.com/office/drawing/2014/main" id="{6B7831A3-C1C8-476D-AE96-BA681915446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564716" y="5458918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>
              <a:extLst>
                <a:ext uri="{FF2B5EF4-FFF2-40B4-BE49-F238E27FC236}">
                  <a16:creationId xmlns="" xmlns:a16="http://schemas.microsoft.com/office/drawing/2014/main" id="{6A93423C-8DFA-41A2-AAA1-8C99F29A559E}"/>
                </a:ext>
              </a:extLst>
            </p:cNvPr>
            <p:cNvSpPr txBox="1"/>
            <p:nvPr/>
          </p:nvSpPr>
          <p:spPr>
            <a:xfrm>
              <a:off x="7222435" y="4982817"/>
              <a:ext cx="1411353" cy="120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detected</a:t>
              </a:r>
            </a:p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and</a:t>
              </a:r>
            </a:p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correctable</a:t>
              </a:r>
            </a:p>
            <a:p>
              <a:pPr algn="r">
                <a:lnSpc>
                  <a:spcPct val="80000"/>
                </a:lnSpc>
              </a:pPr>
              <a:r>
                <a:rPr lang="en-US" dirty="0"/>
                <a:t>single-bit</a:t>
              </a:r>
            </a:p>
            <a:p>
              <a:pPr algn="r">
                <a:lnSpc>
                  <a:spcPct val="80000"/>
                </a:lnSpc>
              </a:pPr>
              <a:r>
                <a:rPr lang="en-US" dirty="0"/>
                <a:t>error:</a:t>
              </a: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="" xmlns:a16="http://schemas.microsoft.com/office/drawing/2014/main" id="{AEF21B63-B18A-42C3-AA68-AC634F0ADB89}"/>
              </a:ext>
            </a:extLst>
          </p:cNvPr>
          <p:cNvSpPr txBox="1"/>
          <p:nvPr/>
        </p:nvSpPr>
        <p:spPr>
          <a:xfrm>
            <a:off x="135556" y="3952712"/>
            <a:ext cx="3856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A8"/>
                </a:solidFill>
              </a:rPr>
              <a:t>Even parity: </a:t>
            </a:r>
            <a:r>
              <a:rPr lang="en-US" sz="2000" dirty="0"/>
              <a:t>set parity bit so there is an even number of 1’s</a:t>
            </a:r>
          </a:p>
        </p:txBody>
      </p:sp>
    </p:spTree>
    <p:extLst>
      <p:ext uri="{BB962C8B-B14F-4D97-AF65-F5344CB8AC3E}">
        <p14:creationId xmlns="" xmlns:p14="http://schemas.microsoft.com/office/powerpoint/2010/main" val="40143590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5735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Two dimensional bit parity check -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0148E68-C04F-4190-BEE4-3B3ECA27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7" y="1525848"/>
            <a:ext cx="7781925" cy="48482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54651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>
            <a:extLst>
              <a:ext uri="{FF2B5EF4-FFF2-40B4-BE49-F238E27FC236}">
                <a16:creationId xmlns="" xmlns:a16="http://schemas.microsoft.com/office/drawing/2014/main" id="{31698387-9861-714A-B5A0-B2C8BE36CD3A}"/>
              </a:ext>
            </a:extLst>
          </p:cNvPr>
          <p:cNvSpPr txBox="1">
            <a:spLocks noChangeArrowheads="1"/>
          </p:cNvSpPr>
          <p:nvPr/>
        </p:nvSpPr>
        <p:spPr>
          <a:xfrm>
            <a:off x="479322" y="2028653"/>
            <a:ext cx="4662055" cy="4478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Sender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treat contents of UDP segment (including UDP header fields and IP addresses) as sequence of 16-bit integers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addition (one’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 complement sum) of segment content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 value put into UDP checksum field</a:t>
            </a: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="" xmlns:a16="http://schemas.microsoft.com/office/drawing/2014/main" id="{673A6B1C-AEDF-5947-AFDF-9232983233A4}"/>
              </a:ext>
            </a:extLst>
          </p:cNvPr>
          <p:cNvSpPr txBox="1">
            <a:spLocks noChangeArrowheads="1"/>
          </p:cNvSpPr>
          <p:nvPr/>
        </p:nvSpPr>
        <p:spPr>
          <a:xfrm>
            <a:off x="5141377" y="2112515"/>
            <a:ext cx="6352358" cy="4082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Receiver: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compute checksum of received segment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 if computed checksum equals checksum field value: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not equal - error detected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equal - no error detected. </a:t>
            </a:r>
            <a:r>
              <a:rPr kumimoji="0" lang="en-US" alt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But maybe errors nonetheless?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More later ….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="" xmlns:a16="http://schemas.microsoft.com/office/drawing/2014/main" id="{F6F1E6ED-F1FB-7542-8156-6A1C186D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11" y="1472283"/>
            <a:ext cx="11100624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Goal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detect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 (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i.e.,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flipped bits) in transmitted segment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3892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Internet checksum (review)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1855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5735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Two dimensional bit parity check -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E2D93DF4-9BF9-4096-B06B-3EDEBCDD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1" y="1427884"/>
            <a:ext cx="5293736" cy="53072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542544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988A4C8E-F99B-4EEF-A9E6-6E8B9848A2F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7FDB12B-777A-4D72-B757-E2EC68C8163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EE080F3F-3D13-4501-B9ED-80BFA9C3B12E}"/>
              </a:ext>
            </a:extLst>
          </p:cNvPr>
          <p:cNvSpPr/>
          <p:nvPr/>
        </p:nvSpPr>
        <p:spPr>
          <a:xfrm>
            <a:off x="393111" y="727493"/>
            <a:ext cx="4971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Cyclic Redundancy Check (CRC Codes)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="" xmlns:a16="http://schemas.microsoft.com/office/drawing/2014/main" id="{AAAD3195-C0EF-45F6-BF0B-A37609C5D1BD}"/>
              </a:ext>
            </a:extLst>
          </p:cNvPr>
          <p:cNvSpPr txBox="1">
            <a:spLocks noChangeArrowheads="1"/>
          </p:cNvSpPr>
          <p:nvPr/>
        </p:nvSpPr>
        <p:spPr>
          <a:xfrm>
            <a:off x="248931" y="1378160"/>
            <a:ext cx="10632309" cy="153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more powerful error-detection coding</a:t>
            </a:r>
          </a:p>
          <a:p>
            <a:pPr>
              <a:defRPr/>
            </a:pPr>
            <a:r>
              <a:rPr lang="en-US" sz="2400" dirty="0">
                <a:solidFill>
                  <a:srgbClr val="CC0000"/>
                </a:solidFill>
              </a:rPr>
              <a:t>D: </a:t>
            </a:r>
            <a:r>
              <a:rPr lang="en-US" sz="2400" dirty="0"/>
              <a:t>data bits </a:t>
            </a:r>
            <a:r>
              <a:rPr lang="en-US" sz="2000" dirty="0"/>
              <a:t>(given, think of these as a binary number)</a:t>
            </a:r>
          </a:p>
          <a:p>
            <a:pPr>
              <a:defRPr/>
            </a:pPr>
            <a:r>
              <a:rPr lang="en-US" sz="2400" dirty="0">
                <a:solidFill>
                  <a:srgbClr val="CC0000"/>
                </a:solidFill>
              </a:rPr>
              <a:t>G: </a:t>
            </a:r>
            <a:r>
              <a:rPr lang="en-US" sz="2400" dirty="0"/>
              <a:t>bit pattern (generator), of </a:t>
            </a:r>
            <a:r>
              <a:rPr lang="en-US" sz="2400" i="1" dirty="0"/>
              <a:t>r+1 </a:t>
            </a:r>
            <a:r>
              <a:rPr lang="en-US" sz="2400" dirty="0"/>
              <a:t>bits </a:t>
            </a:r>
            <a:r>
              <a:rPr lang="en-US" sz="2000" dirty="0"/>
              <a:t>(given)</a:t>
            </a:r>
          </a:p>
          <a:p>
            <a:pPr lvl="2">
              <a:defRPr/>
            </a:pPr>
            <a:endParaRPr lang="en-US" sz="2400" dirty="0"/>
          </a:p>
        </p:txBody>
      </p:sp>
      <p:sp>
        <p:nvSpPr>
          <p:cNvPr id="38" name="Rectangle 3">
            <a:extLst>
              <a:ext uri="{FF2B5EF4-FFF2-40B4-BE49-F238E27FC236}">
                <a16:creationId xmlns="" xmlns:a16="http://schemas.microsoft.com/office/drawing/2014/main" id="{E10DDC20-B241-4A7C-86A0-379F809BA6AA}"/>
              </a:ext>
            </a:extLst>
          </p:cNvPr>
          <p:cNvSpPr txBox="1">
            <a:spLocks noChangeArrowheads="1"/>
          </p:cNvSpPr>
          <p:nvPr/>
        </p:nvSpPr>
        <p:spPr>
          <a:xfrm>
            <a:off x="268809" y="4803580"/>
            <a:ext cx="9845009" cy="186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r>
              <a:rPr lang="en-US" sz="2400" i="1" u="sng" dirty="0">
                <a:solidFill>
                  <a:srgbClr val="0000A8"/>
                </a:solidFill>
              </a:rPr>
              <a:t>goal: </a:t>
            </a:r>
            <a:r>
              <a:rPr lang="en-US" sz="2400" dirty="0"/>
              <a:t>choose </a:t>
            </a:r>
            <a:r>
              <a:rPr lang="en-US" sz="2400" i="1" dirty="0"/>
              <a:t>r</a:t>
            </a:r>
            <a:r>
              <a:rPr lang="en-US" sz="2400" dirty="0"/>
              <a:t> CRC bits, </a:t>
            </a:r>
            <a:r>
              <a:rPr lang="en-US" sz="2400" dirty="0">
                <a:solidFill>
                  <a:srgbClr val="CC0000"/>
                </a:solidFill>
              </a:rPr>
              <a:t>R</a:t>
            </a:r>
            <a:r>
              <a:rPr lang="en-US" sz="2400" dirty="0"/>
              <a:t>, such that &lt;D,R&gt; exactly divisible by G (mod 2) </a:t>
            </a:r>
          </a:p>
          <a:p>
            <a:pPr lvl="1">
              <a:defRPr/>
            </a:pPr>
            <a:r>
              <a:rPr lang="en-US" sz="2000" dirty="0"/>
              <a:t>receiver knows G, divides &lt;D,R&gt; by G.  If non-zero remainder: error detected!</a:t>
            </a:r>
          </a:p>
          <a:p>
            <a:pPr lvl="1">
              <a:defRPr/>
            </a:pPr>
            <a:r>
              <a:rPr lang="en-US" sz="2000" dirty="0"/>
              <a:t>can detect all burst errors less than r+1 bits</a:t>
            </a:r>
          </a:p>
          <a:p>
            <a:pPr lvl="1">
              <a:defRPr/>
            </a:pPr>
            <a:r>
              <a:rPr lang="en-US" sz="2000" dirty="0"/>
              <a:t>widely used in practice (Ethernet, 802.11 </a:t>
            </a:r>
            <a:r>
              <a:rPr lang="en-US" sz="2000" dirty="0" err="1"/>
              <a:t>WiFi</a:t>
            </a:r>
            <a:r>
              <a:rPr lang="en-US" sz="2000" dirty="0"/>
              <a:t>)</a:t>
            </a:r>
          </a:p>
          <a:p>
            <a:pPr lvl="2">
              <a:defRPr/>
            </a:pPr>
            <a:endParaRPr lang="en-US" sz="2400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03ADEA6-D75F-4CC7-9425-A78775E8AC0F}"/>
              </a:ext>
            </a:extLst>
          </p:cNvPr>
          <p:cNvGrpSpPr/>
          <p:nvPr/>
        </p:nvGrpSpPr>
        <p:grpSpPr>
          <a:xfrm>
            <a:off x="3372782" y="2909533"/>
            <a:ext cx="7036657" cy="1611402"/>
            <a:chOff x="3954671" y="2770984"/>
            <a:chExt cx="7036657" cy="1611402"/>
          </a:xfrm>
        </p:grpSpPr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4341CEA9-5696-4855-89E0-1565B3A4382D}"/>
                </a:ext>
              </a:extLst>
            </p:cNvPr>
            <p:cNvGrpSpPr/>
            <p:nvPr/>
          </p:nvGrpSpPr>
          <p:grpSpPr>
            <a:xfrm>
              <a:off x="4243982" y="2770984"/>
              <a:ext cx="2691529" cy="1072438"/>
              <a:chOff x="2335669" y="2731227"/>
              <a:chExt cx="2691529" cy="107243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="" xmlns:a16="http://schemas.microsoft.com/office/drawing/2014/main" id="{25B675F7-17C7-4047-84EE-A577E647DFBC}"/>
                  </a:ext>
                </a:extLst>
              </p:cNvPr>
              <p:cNvGrpSpPr/>
              <p:nvPr/>
            </p:nvGrpSpPr>
            <p:grpSpPr>
              <a:xfrm>
                <a:off x="3847708" y="2731227"/>
                <a:ext cx="1179490" cy="644795"/>
                <a:chOff x="2714347" y="4114405"/>
                <a:chExt cx="1179490" cy="64479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="" xmlns:a16="http://schemas.microsoft.com/office/drawing/2014/main" id="{EF3EFFFF-93E5-454E-ADC3-4E9A093A7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3162" y="4665600"/>
                  <a:ext cx="542038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="" xmlns:a16="http://schemas.microsoft.com/office/drawing/2014/main" id="{4A23FF1D-D638-4497-BA98-D5FED9B11221}"/>
                    </a:ext>
                  </a:extLst>
                </p:cNvPr>
                <p:cNvSpPr txBox="1"/>
                <p:nvPr/>
              </p:nvSpPr>
              <p:spPr>
                <a:xfrm>
                  <a:off x="2714347" y="4114405"/>
                  <a:ext cx="117949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/>
                    <a:t>r</a:t>
                  </a:r>
                  <a:r>
                    <a:rPr lang="en-US" sz="2000" dirty="0"/>
                    <a:t> CRC bits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="" xmlns:a16="http://schemas.microsoft.com/office/drawing/2014/main" id="{08618AB9-9465-4881-8044-483EA7191CAF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="" xmlns:a16="http://schemas.microsoft.com/office/drawing/2014/main" id="{DE49E43A-0259-4459-AB84-D80FB84F4CC0}"/>
                  </a:ext>
                </a:extLst>
              </p:cNvPr>
              <p:cNvGrpSpPr/>
              <p:nvPr/>
            </p:nvGrpSpPr>
            <p:grpSpPr>
              <a:xfrm>
                <a:off x="2491075" y="3061148"/>
                <a:ext cx="1630353" cy="400110"/>
                <a:chOff x="1912047" y="4446000"/>
                <a:chExt cx="1630353" cy="400110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="" xmlns:a16="http://schemas.microsoft.com/office/drawing/2014/main" id="{9E851164-0CF8-4116-B1C7-5632DC7D4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638" y="4665600"/>
                  <a:ext cx="1620562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="" xmlns:a16="http://schemas.microsoft.com/office/drawing/2014/main" id="{F14F1ECC-B07E-465D-A78C-9347343249EA}"/>
                    </a:ext>
                  </a:extLst>
                </p:cNvPr>
                <p:cNvSpPr/>
                <p:nvPr/>
              </p:nvSpPr>
              <p:spPr>
                <a:xfrm>
                  <a:off x="2098800" y="4636800"/>
                  <a:ext cx="12456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="" xmlns:a16="http://schemas.microsoft.com/office/drawing/2014/main" id="{119F891A-D7C8-4BC0-94F9-08B047E67BC2}"/>
                    </a:ext>
                  </a:extLst>
                </p:cNvPr>
                <p:cNvSpPr txBox="1"/>
                <p:nvPr/>
              </p:nvSpPr>
              <p:spPr>
                <a:xfrm>
                  <a:off x="2088000" y="4446000"/>
                  <a:ext cx="127881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d data bits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="" xmlns:a16="http://schemas.microsoft.com/office/drawing/2014/main" id="{5C06BC08-8B07-4EFB-857F-B84C8D086EC2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="" xmlns:a16="http://schemas.microsoft.com/office/drawing/2014/main" id="{C0783886-A501-4586-ADA3-C7473DC1E936}"/>
                    </a:ext>
                  </a:extLst>
                </p:cNvPr>
                <p:cNvCxnSpPr/>
                <p:nvPr/>
              </p:nvCxnSpPr>
              <p:spPr>
                <a:xfrm>
                  <a:off x="1912047" y="45696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="" xmlns:a16="http://schemas.microsoft.com/office/drawing/2014/main" id="{AF413928-1F12-456B-9323-24F78CF4F9AC}"/>
                  </a:ext>
                </a:extLst>
              </p:cNvPr>
              <p:cNvGrpSpPr/>
              <p:nvPr/>
            </p:nvGrpSpPr>
            <p:grpSpPr>
              <a:xfrm>
                <a:off x="2335669" y="3342000"/>
                <a:ext cx="2325599" cy="461665"/>
                <a:chOff x="1904400" y="5143043"/>
                <a:chExt cx="2325599" cy="46166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="" xmlns:a16="http://schemas.microsoft.com/office/drawing/2014/main" id="{3475871F-FC36-4B92-BA1C-D2113A24970A}"/>
                    </a:ext>
                  </a:extLst>
                </p:cNvPr>
                <p:cNvSpPr/>
                <p:nvPr/>
              </p:nvSpPr>
              <p:spPr>
                <a:xfrm>
                  <a:off x="1904400" y="5221355"/>
                  <a:ext cx="2325599" cy="2915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="" xmlns:a16="http://schemas.microsoft.com/office/drawing/2014/main" id="{8BC3D919-6058-4A1D-8E4C-678073E0B22C}"/>
                    </a:ext>
                  </a:extLst>
                </p:cNvPr>
                <p:cNvSpPr txBox="1"/>
                <p:nvPr/>
              </p:nvSpPr>
              <p:spPr>
                <a:xfrm>
                  <a:off x="2617147" y="5171947"/>
                  <a:ext cx="34176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D</a:t>
                  </a:r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="" xmlns:a16="http://schemas.microsoft.com/office/drawing/2014/main" id="{CD8D621F-EE41-461F-BD78-AD24DF2DAEFF}"/>
                    </a:ext>
                  </a:extLst>
                </p:cNvPr>
                <p:cNvSpPr txBox="1"/>
                <p:nvPr/>
              </p:nvSpPr>
              <p:spPr>
                <a:xfrm>
                  <a:off x="3708874" y="5143043"/>
                  <a:ext cx="351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C00000"/>
                      </a:solidFill>
                    </a:rPr>
                    <a:t>R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="" xmlns:a16="http://schemas.microsoft.com/office/drawing/2014/main" id="{62927C55-BD8C-411B-8CB5-C05D8CB023AA}"/>
                    </a:ext>
                  </a:extLst>
                </p:cNvPr>
                <p:cNvCxnSpPr/>
                <p:nvPr/>
              </p:nvCxnSpPr>
              <p:spPr>
                <a:xfrm>
                  <a:off x="3531600" y="5223600"/>
                  <a:ext cx="0" cy="28800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BA339C36-FB3F-47B7-A662-F76F3C726773}"/>
                </a:ext>
              </a:extLst>
            </p:cNvPr>
            <p:cNvGrpSpPr/>
            <p:nvPr/>
          </p:nvGrpSpPr>
          <p:grpSpPr>
            <a:xfrm>
              <a:off x="3954671" y="3896138"/>
              <a:ext cx="2934586" cy="486248"/>
              <a:chOff x="8759687" y="3087756"/>
              <a:chExt cx="2934586" cy="486248"/>
            </a:xfrm>
          </p:grpSpPr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14E35465-0773-4DF4-AF35-95F5C65F9D04}"/>
                  </a:ext>
                </a:extLst>
              </p:cNvPr>
              <p:cNvSpPr txBox="1"/>
              <p:nvPr/>
            </p:nvSpPr>
            <p:spPr>
              <a:xfrm>
                <a:off x="8759687" y="3087756"/>
                <a:ext cx="2934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&lt;D,R&gt; = D  2</a:t>
                </a:r>
                <a:r>
                  <a:rPr lang="en-US" sz="2400" baseline="30000" dirty="0"/>
                  <a:t>r</a:t>
                </a:r>
                <a:r>
                  <a:rPr lang="en-US" sz="2400" dirty="0"/>
                  <a:t>   XOR  R 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E7400F4D-63F4-49FE-987A-9804A589E93E}"/>
                  </a:ext>
                </a:extLst>
              </p:cNvPr>
              <p:cNvSpPr txBox="1"/>
              <p:nvPr/>
            </p:nvSpPr>
            <p:spPr>
              <a:xfrm>
                <a:off x="9972262" y="317389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*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971DD696-F35E-4D7A-94F7-1D9D95428F6C}"/>
                </a:ext>
              </a:extLst>
            </p:cNvPr>
            <p:cNvGrpSpPr/>
            <p:nvPr/>
          </p:nvGrpSpPr>
          <p:grpSpPr>
            <a:xfrm>
              <a:off x="6791741" y="3405809"/>
              <a:ext cx="4199587" cy="945369"/>
              <a:chOff x="7030279" y="3405809"/>
              <a:chExt cx="4199587" cy="945369"/>
            </a:xfrm>
          </p:grpSpPr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A13F317D-DF8E-4FF8-A582-15242A4C393B}"/>
                  </a:ext>
                </a:extLst>
              </p:cNvPr>
              <p:cNvSpPr txBox="1"/>
              <p:nvPr/>
            </p:nvSpPr>
            <p:spPr>
              <a:xfrm>
                <a:off x="8242853" y="3405809"/>
                <a:ext cx="1515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A8"/>
                    </a:solidFill>
                  </a:rPr>
                  <a:t>bit pattern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ABE6FA7C-8AA7-4A8E-8521-4BF7FD73B86D}"/>
                  </a:ext>
                </a:extLst>
              </p:cNvPr>
              <p:cNvSpPr txBox="1"/>
              <p:nvPr/>
            </p:nvSpPr>
            <p:spPr>
              <a:xfrm>
                <a:off x="8236226" y="3889513"/>
                <a:ext cx="29936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A8"/>
                    </a:solidFill>
                  </a:rPr>
                  <a:t>formula for bit pattern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BBCD8794-43AB-4167-82D1-61A5BDDBF391}"/>
                  </a:ext>
                </a:extLst>
              </p:cNvPr>
              <p:cNvCxnSpPr/>
              <p:nvPr/>
            </p:nvCxnSpPr>
            <p:spPr>
              <a:xfrm>
                <a:off x="7050157" y="4134678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333E5E5B-83A1-4EFC-8DBA-85FB32DD5DC8}"/>
                  </a:ext>
                </a:extLst>
              </p:cNvPr>
              <p:cNvCxnSpPr/>
              <p:nvPr/>
            </p:nvCxnSpPr>
            <p:spPr>
              <a:xfrm>
                <a:off x="7030279" y="3637722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9286B34B-8B6D-4BE6-AEC0-3D8F94E5B1B4}"/>
              </a:ext>
            </a:extLst>
          </p:cNvPr>
          <p:cNvSpPr/>
          <p:nvPr/>
        </p:nvSpPr>
        <p:spPr>
          <a:xfrm>
            <a:off x="5282199" y="3398584"/>
            <a:ext cx="715617" cy="7156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507143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4304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Sender Side – Calculation of CRC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D34AC5E-5026-4DFB-A577-BD7C90E12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00200"/>
            <a:ext cx="5202383" cy="4648200"/>
          </a:xfrm>
        </p:spPr>
        <p:txBody>
          <a:bodyPr>
            <a:normAutofit/>
          </a:bodyPr>
          <a:lstStyle/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A string of n 0’s is appended to the data unit to be transmitted.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Here, n is one less than the number of bits in CRC generator.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Binary division is performed of the resultant string with the CRC generator.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After division, the remainder so obtained is called as CRC.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It may be noted that CRC also consists of n bits.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D701014E-203B-41C1-A99C-93592F0B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82" y="1972134"/>
            <a:ext cx="6456218" cy="36413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8815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29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Receiver Side – Check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78FBDB2-8616-4AD2-B16B-BAFD169D79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3111" y="1600199"/>
            <a:ext cx="5134853" cy="5005557"/>
          </a:xfrm>
        </p:spPr>
        <p:txBody>
          <a:bodyPr vert="horz" lIns="91440" tIns="45720" rIns="91440" bIns="45720" rtlCol="0">
            <a:normAutofit/>
          </a:bodyPr>
          <a:lstStyle/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The received code word is divided with the same CRC generator.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On division, the remainder so obtained is checked.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b="1" dirty="0"/>
              <a:t>Case-1: Remainder = 0, </a:t>
            </a:r>
          </a:p>
          <a:p>
            <a:pPr lvl="1">
              <a:buClr>
                <a:srgbClr val="0000A3"/>
              </a:buClr>
            </a:pPr>
            <a:r>
              <a:rPr lang="en-US" altLang="en-US" dirty="0"/>
              <a:t>No error</a:t>
            </a:r>
          </a:p>
          <a:p>
            <a:pPr lvl="1"/>
            <a:r>
              <a:rPr lang="en-US" altLang="en-US" dirty="0"/>
              <a:t>Receiver accepts the data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b="1" dirty="0"/>
              <a:t>Case-2: Remainder ≠ 0</a:t>
            </a:r>
          </a:p>
          <a:p>
            <a:pPr lvl="1"/>
            <a:r>
              <a:rPr lang="en-US" altLang="en-US" dirty="0"/>
              <a:t>Receiver assumes that some error occurred</a:t>
            </a:r>
          </a:p>
          <a:p>
            <a:pPr lvl="1"/>
            <a:r>
              <a:rPr lang="en-US" altLang="en-US" dirty="0"/>
              <a:t>Receiver rejects the data and asks the sender for retransmission.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endParaRPr lang="en-IN" alt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079FDF19-14C0-4C58-9A09-BBEDCC948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2945"/>
            <a:ext cx="5999018" cy="40193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14719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COMPUTER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Link Layer and LAN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Dr. </a:t>
            </a:r>
            <a:r>
              <a:rPr lang="en-US" sz="2400" b="1" dirty="0" err="1" smtClean="0"/>
              <a:t>Arun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Vikas</a:t>
            </a:r>
            <a:r>
              <a:rPr lang="en-US" sz="2400" b="1" dirty="0" smtClean="0"/>
              <a:t> Singh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=""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661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2053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CRC Generator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27CB058B-FAAE-46A4-B68C-672D63A410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7772400" cy="4648200"/>
          </a:xfrm>
        </p:spPr>
        <p:txBody>
          <a:bodyPr>
            <a:normAutofit/>
          </a:bodyPr>
          <a:lstStyle/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an algebraic polynomial represented as a bit pattern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Rule - The power of each term gives the position of the bit and the coefficient gives the value of the bit.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Consider the CRC generator is </a:t>
            </a:r>
            <a:r>
              <a:rPr lang="en-US" altLang="en-US" sz="2400" dirty="0">
                <a:solidFill>
                  <a:srgbClr val="FF0000"/>
                </a:solidFill>
              </a:rPr>
              <a:t>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7</a:t>
            </a:r>
            <a:r>
              <a:rPr lang="en-US" altLang="en-US" sz="2400" dirty="0">
                <a:solidFill>
                  <a:srgbClr val="FF0000"/>
                </a:solidFill>
              </a:rPr>
              <a:t> + 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6</a:t>
            </a:r>
            <a:r>
              <a:rPr lang="en-US" altLang="en-US" sz="2400" dirty="0">
                <a:solidFill>
                  <a:srgbClr val="FF0000"/>
                </a:solidFill>
              </a:rPr>
              <a:t> + 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4</a:t>
            </a:r>
            <a:r>
              <a:rPr lang="en-US" altLang="en-US" sz="2400" dirty="0">
                <a:solidFill>
                  <a:srgbClr val="FF0000"/>
                </a:solidFill>
              </a:rPr>
              <a:t> + 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3</a:t>
            </a:r>
            <a:r>
              <a:rPr lang="en-US" altLang="en-US" sz="2400" dirty="0">
                <a:solidFill>
                  <a:srgbClr val="FF0000"/>
                </a:solidFill>
              </a:rPr>
              <a:t> + x + 1</a:t>
            </a:r>
            <a:r>
              <a:rPr lang="en-US" altLang="en-US" sz="2400" dirty="0"/>
              <a:t>.</a:t>
            </a:r>
          </a:p>
          <a:p>
            <a:endParaRPr lang="en-IN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F55A0DBF-2E63-450A-8ECA-41CCD4C3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37" y="3429000"/>
            <a:ext cx="5732887" cy="19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13112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5822E696-E63B-44E2-8751-E26D20F1F4D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A0819147-4649-4357-B023-AA408D6DC12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F1CFF9D5-56F9-4CA1-8F0D-7751B1EDDC0F}"/>
              </a:ext>
            </a:extLst>
          </p:cNvPr>
          <p:cNvSpPr/>
          <p:nvPr/>
        </p:nvSpPr>
        <p:spPr>
          <a:xfrm>
            <a:off x="393111" y="727493"/>
            <a:ext cx="5369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Cyclic Redundancy Check (CRC):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0109CECA-DD27-4282-9109-E623B733D680}"/>
              </a:ext>
            </a:extLst>
          </p:cNvPr>
          <p:cNvSpPr txBox="1"/>
          <p:nvPr/>
        </p:nvSpPr>
        <p:spPr>
          <a:xfrm>
            <a:off x="207836" y="1622662"/>
            <a:ext cx="3612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C</a:t>
            </a:r>
            <a:r>
              <a:rPr lang="en-US" sz="2400" b="0" i="0" u="none" strike="noStrike" baseline="0" dirty="0"/>
              <a:t>alculation for the case of:</a:t>
            </a:r>
          </a:p>
          <a:p>
            <a:pPr algn="l"/>
            <a:r>
              <a:rPr lang="en-IN" sz="2400" b="0" i="1" u="none" strike="noStrike" baseline="0" dirty="0"/>
              <a:t>D </a:t>
            </a:r>
            <a:r>
              <a:rPr lang="en-IN" sz="2400" b="0" i="0" u="none" strike="noStrike" baseline="0" dirty="0"/>
              <a:t>= 101110, </a:t>
            </a:r>
            <a:r>
              <a:rPr lang="en-IN" sz="2400" b="0" i="1" u="none" strike="noStrike" baseline="0" dirty="0"/>
              <a:t>d </a:t>
            </a:r>
            <a:r>
              <a:rPr lang="en-IN" sz="2400" b="0" i="0" u="none" strike="noStrike" baseline="0" dirty="0"/>
              <a:t>= 6,</a:t>
            </a:r>
          </a:p>
          <a:p>
            <a:pPr algn="l"/>
            <a:r>
              <a:rPr lang="en-US" sz="2400" b="0" i="1" u="none" strike="noStrike" baseline="0" dirty="0"/>
              <a:t>G </a:t>
            </a:r>
            <a:r>
              <a:rPr lang="en-US" sz="2400" b="0" i="0" u="none" strike="noStrike" baseline="0" dirty="0"/>
              <a:t>= 1001, and </a:t>
            </a:r>
            <a:r>
              <a:rPr lang="en-US" sz="2400" b="0" i="1" u="none" strike="noStrike" baseline="0" dirty="0"/>
              <a:t>r </a:t>
            </a:r>
            <a:r>
              <a:rPr lang="en-US" sz="2400" b="0" i="0" u="none" strike="noStrike" baseline="0" dirty="0"/>
              <a:t>= 3.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10BB9C1-0CD8-4BC5-A349-678E0E16E276}"/>
              </a:ext>
            </a:extLst>
          </p:cNvPr>
          <p:cNvSpPr txBox="1"/>
          <p:nvPr/>
        </p:nvSpPr>
        <p:spPr>
          <a:xfrm>
            <a:off x="5587599" y="2465508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1  0  0  1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E20FBE6-ECF5-4FE9-8A87-52C12EEA20D2}"/>
              </a:ext>
            </a:extLst>
          </p:cNvPr>
          <p:cNvSpPr txBox="1"/>
          <p:nvPr/>
        </p:nvSpPr>
        <p:spPr>
          <a:xfrm>
            <a:off x="6157443" y="3360030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1  0  1  0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E38BC8-E91D-454C-B7A5-0D0E17955A19}"/>
              </a:ext>
            </a:extLst>
          </p:cNvPr>
          <p:cNvSpPr txBox="1"/>
          <p:nvPr/>
        </p:nvSpPr>
        <p:spPr>
          <a:xfrm>
            <a:off x="6157444" y="2770311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98D31F5B-1AA3-4706-9A1C-75F4DB9F6BBE}"/>
              </a:ext>
            </a:extLst>
          </p:cNvPr>
          <p:cNvSpPr txBox="1"/>
          <p:nvPr/>
        </p:nvSpPr>
        <p:spPr>
          <a:xfrm>
            <a:off x="6170694" y="3075113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0  0  0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D201D6D-E58A-4FC0-9B1C-941FFC0B3A1A}"/>
              </a:ext>
            </a:extLst>
          </p:cNvPr>
          <p:cNvSpPr txBox="1"/>
          <p:nvPr/>
        </p:nvSpPr>
        <p:spPr>
          <a:xfrm>
            <a:off x="6164068" y="3658204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1  0  0  1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A525817F-5AD0-4333-B862-49554EE16A36}"/>
              </a:ext>
            </a:extLst>
          </p:cNvPr>
          <p:cNvGrpSpPr/>
          <p:nvPr/>
        </p:nvGrpSpPr>
        <p:grpSpPr>
          <a:xfrm>
            <a:off x="6733913" y="3982885"/>
            <a:ext cx="1505129" cy="2259494"/>
            <a:chOff x="8825948" y="3664228"/>
            <a:chExt cx="1505129" cy="2259494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4A847AF4-8AC4-4A0E-9779-09535E5E9BE5}"/>
                </a:ext>
              </a:extLst>
            </p:cNvPr>
            <p:cNvSpPr txBox="1"/>
            <p:nvPr/>
          </p:nvSpPr>
          <p:spPr>
            <a:xfrm>
              <a:off x="8832573" y="45587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F95B6383-CDA7-474D-877C-C8BF36742793}"/>
                </a:ext>
              </a:extLst>
            </p:cNvPr>
            <p:cNvSpPr txBox="1"/>
            <p:nvPr/>
          </p:nvSpPr>
          <p:spPr>
            <a:xfrm>
              <a:off x="9110869" y="5155096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CA94DE0-F1A7-48DB-9CE5-ADECA35E5BE2}"/>
                </a:ext>
              </a:extLst>
            </p:cNvPr>
            <p:cNvSpPr txBox="1"/>
            <p:nvPr/>
          </p:nvSpPr>
          <p:spPr>
            <a:xfrm>
              <a:off x="8845821" y="3962406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0  0  0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6A0F81C-926D-48B4-9C2C-0C31E5510797}"/>
                </a:ext>
              </a:extLst>
            </p:cNvPr>
            <p:cNvSpPr txBox="1"/>
            <p:nvPr/>
          </p:nvSpPr>
          <p:spPr>
            <a:xfrm>
              <a:off x="8825949" y="3664228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1  1  0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0489D342-C891-468A-BE02-D6A5F3C9ADF5}"/>
                </a:ext>
              </a:extLst>
            </p:cNvPr>
            <p:cNvSpPr txBox="1"/>
            <p:nvPr/>
          </p:nvSpPr>
          <p:spPr>
            <a:xfrm>
              <a:off x="8825948" y="42539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1  1  0  0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140E4AA0-609B-4669-B658-83B58F6D51A3}"/>
                </a:ext>
              </a:extLst>
            </p:cNvPr>
            <p:cNvSpPr txBox="1"/>
            <p:nvPr/>
          </p:nvSpPr>
          <p:spPr>
            <a:xfrm>
              <a:off x="9110871" y="4856920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1  0  1  0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F9DE0105-1873-4D2D-9A1F-2AF781F91E6C}"/>
                </a:ext>
              </a:extLst>
            </p:cNvPr>
            <p:cNvSpPr txBox="1"/>
            <p:nvPr/>
          </p:nvSpPr>
          <p:spPr>
            <a:xfrm>
              <a:off x="9395794" y="5462057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0  1  1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C0ACEDB-E329-48E2-9AFD-6854C747BB0F}"/>
              </a:ext>
            </a:extLst>
          </p:cNvPr>
          <p:cNvSpPr txBox="1"/>
          <p:nvPr/>
        </p:nvSpPr>
        <p:spPr>
          <a:xfrm>
            <a:off x="7170852" y="1769766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 0  1  1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8D71BEC6-AD03-41A6-84E3-2B53259A616D}"/>
              </a:ext>
            </a:extLst>
          </p:cNvPr>
          <p:cNvSpPr txBox="1"/>
          <p:nvPr/>
        </p:nvSpPr>
        <p:spPr>
          <a:xfrm>
            <a:off x="7906729" y="2856448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4E2BB096-1049-4BC2-B135-FE33B2C9A97C}"/>
              </a:ext>
            </a:extLst>
          </p:cNvPr>
          <p:cNvSpPr txBox="1"/>
          <p:nvPr/>
        </p:nvSpPr>
        <p:spPr>
          <a:xfrm>
            <a:off x="7608554" y="628213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68" name="Right Brace 67">
            <a:extLst>
              <a:ext uri="{FF2B5EF4-FFF2-40B4-BE49-F238E27FC236}">
                <a16:creationId xmlns="" xmlns:a16="http://schemas.microsoft.com/office/drawing/2014/main" id="{DE385E75-49EE-4AF0-8E58-FFF0BD6B08A1}"/>
              </a:ext>
            </a:extLst>
          </p:cNvPr>
          <p:cNvSpPr/>
          <p:nvPr/>
        </p:nvSpPr>
        <p:spPr>
          <a:xfrm rot="5400000">
            <a:off x="7657355" y="5928535"/>
            <a:ext cx="185531" cy="680698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4468F000-DFD1-4A16-80C1-BF7556B33EE5}"/>
              </a:ext>
            </a:extLst>
          </p:cNvPr>
          <p:cNvGrpSpPr/>
          <p:nvPr/>
        </p:nvGrpSpPr>
        <p:grpSpPr>
          <a:xfrm>
            <a:off x="4275635" y="1537858"/>
            <a:ext cx="1220206" cy="1064637"/>
            <a:chOff x="6367670" y="1219201"/>
            <a:chExt cx="1220206" cy="1064637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FB60CED4-DF51-46E7-A33A-4DE9EE51AB0F}"/>
                </a:ext>
              </a:extLst>
            </p:cNvPr>
            <p:cNvSpPr txBox="1"/>
            <p:nvPr/>
          </p:nvSpPr>
          <p:spPr>
            <a:xfrm>
              <a:off x="6367670" y="1822173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C30BE636-BB4B-4D54-9DC2-582BA7F41F43}"/>
                </a:ext>
              </a:extLst>
            </p:cNvPr>
            <p:cNvSpPr txBox="1"/>
            <p:nvPr/>
          </p:nvSpPr>
          <p:spPr>
            <a:xfrm>
              <a:off x="6745358" y="1219201"/>
              <a:ext cx="410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G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="" xmlns:a16="http://schemas.microsoft.com/office/drawing/2014/main" id="{6F2A6CFD-FD5B-4112-AFAD-B32F8ED3484C}"/>
                </a:ext>
              </a:extLst>
            </p:cNvPr>
            <p:cNvSpPr/>
            <p:nvPr/>
          </p:nvSpPr>
          <p:spPr>
            <a:xfrm rot="16200000">
              <a:off x="6831499" y="1265579"/>
              <a:ext cx="231910" cy="1000543"/>
            </a:xfrm>
            <a:prstGeom prst="rightBrac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616656BE-C9A9-44A6-8532-854D5EF68D39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6747165" y="2518518"/>
            <a:ext cx="1159564" cy="5995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D79EC8A1-2828-4A71-A1FF-7D9E4DF1D383}"/>
              </a:ext>
            </a:extLst>
          </p:cNvPr>
          <p:cNvGrpSpPr/>
          <p:nvPr/>
        </p:nvGrpSpPr>
        <p:grpSpPr>
          <a:xfrm>
            <a:off x="5458116" y="2192459"/>
            <a:ext cx="2658302" cy="323298"/>
            <a:chOff x="7550151" y="1873802"/>
            <a:chExt cx="2658302" cy="323298"/>
          </a:xfrm>
        </p:grpSpPr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2FA3946A-255C-48E2-9CD5-4AF742ADBEEB}"/>
                </a:ext>
              </a:extLst>
            </p:cNvPr>
            <p:cNvGrpSpPr/>
            <p:nvPr/>
          </p:nvGrpSpPr>
          <p:grpSpPr>
            <a:xfrm>
              <a:off x="7550151" y="1873802"/>
              <a:ext cx="2658302" cy="323298"/>
              <a:chOff x="7572376" y="1842052"/>
              <a:chExt cx="2658302" cy="323298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="" xmlns:a16="http://schemas.microsoft.com/office/drawing/2014/main" id="{0A623C09-195C-41B2-99A1-8B9B67BE925E}"/>
                  </a:ext>
                </a:extLst>
              </p:cNvPr>
              <p:cNvCxnSpPr/>
              <p:nvPr/>
            </p:nvCxnSpPr>
            <p:spPr>
              <a:xfrm>
                <a:off x="7659757" y="1842052"/>
                <a:ext cx="25709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Pie 128">
                <a:extLst>
                  <a:ext uri="{FF2B5EF4-FFF2-40B4-BE49-F238E27FC236}">
                    <a16:creationId xmlns="" xmlns:a16="http://schemas.microsoft.com/office/drawing/2014/main" id="{20094A6F-ECC1-4EE5-BE30-78464D67D8F7}"/>
                  </a:ext>
                </a:extLst>
              </p:cNvPr>
              <p:cNvSpPr/>
              <p:nvPr/>
            </p:nvSpPr>
            <p:spPr>
              <a:xfrm rot="16200000">
                <a:off x="7488045" y="1927002"/>
                <a:ext cx="322679" cy="154018"/>
              </a:xfrm>
              <a:prstGeom prst="pie">
                <a:avLst>
                  <a:gd name="adj1" fmla="val 0"/>
                  <a:gd name="adj2" fmla="val 1075354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F9CC714F-E105-45C5-B5B5-B1F2F72B9C4A}"/>
                </a:ext>
              </a:extLst>
            </p:cNvPr>
            <p:cNvSpPr/>
            <p:nvPr/>
          </p:nvSpPr>
          <p:spPr>
            <a:xfrm>
              <a:off x="7585075" y="1882775"/>
              <a:ext cx="85725" cy="307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94C0B85-FF6E-4CF0-878B-8B6D503AC7E1}"/>
              </a:ext>
            </a:extLst>
          </p:cNvPr>
          <p:cNvSpPr txBox="1"/>
          <p:nvPr/>
        </p:nvSpPr>
        <p:spPr>
          <a:xfrm>
            <a:off x="7314092" y="2140830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0  0  0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F3CB2A83-B220-4E0F-A0C0-7A639E2DB9A5}"/>
              </a:ext>
            </a:extLst>
          </p:cNvPr>
          <p:cNvSpPr txBox="1"/>
          <p:nvPr/>
        </p:nvSpPr>
        <p:spPr>
          <a:xfrm>
            <a:off x="5580973" y="2147455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1  0  1  1  1  0</a:t>
            </a:r>
          </a:p>
        </p:txBody>
      </p:sp>
      <p:sp>
        <p:nvSpPr>
          <p:cNvPr id="81" name="Rounded Rectangle 131">
            <a:extLst>
              <a:ext uri="{FF2B5EF4-FFF2-40B4-BE49-F238E27FC236}">
                <a16:creationId xmlns="" xmlns:a16="http://schemas.microsoft.com/office/drawing/2014/main" id="{4FEC9B5D-7A63-44A5-8863-C62DB32B7C52}"/>
              </a:ext>
            </a:extLst>
          </p:cNvPr>
          <p:cNvSpPr/>
          <p:nvPr/>
        </p:nvSpPr>
        <p:spPr>
          <a:xfrm>
            <a:off x="5620731" y="2200466"/>
            <a:ext cx="2597426" cy="3313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C84C0017-AAE0-4E18-8B64-C1B7F9D171D6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7628434" y="2538396"/>
            <a:ext cx="278295" cy="57966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BA71105F-6989-4D69-B1AC-751D2424E301}"/>
              </a:ext>
            </a:extLst>
          </p:cNvPr>
          <p:cNvSpPr txBox="1"/>
          <p:nvPr/>
        </p:nvSpPr>
        <p:spPr>
          <a:xfrm>
            <a:off x="8284412" y="2863075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2</a:t>
            </a:r>
            <a:r>
              <a:rPr lang="en-US" sz="2800" baseline="300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D501E72E-2DAD-48EE-BEF4-39101D9F3812}"/>
              </a:ext>
            </a:extLst>
          </p:cNvPr>
          <p:cNvSpPr txBox="1"/>
          <p:nvPr/>
        </p:nvSpPr>
        <p:spPr>
          <a:xfrm>
            <a:off x="8135331" y="295583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0FBD65D1-22AB-4E03-93BA-CBB50094E4B7}"/>
              </a:ext>
            </a:extLst>
          </p:cNvPr>
          <p:cNvSpPr txBox="1"/>
          <p:nvPr/>
        </p:nvSpPr>
        <p:spPr>
          <a:xfrm>
            <a:off x="6431809" y="17603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FC05AC21-D0FA-4536-A5EC-F329FA7F0AA4}"/>
              </a:ext>
            </a:extLst>
          </p:cNvPr>
          <p:cNvSpPr txBox="1"/>
          <p:nvPr/>
        </p:nvSpPr>
        <p:spPr>
          <a:xfrm>
            <a:off x="6718680" y="17692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7A2C3639-0D1D-41DC-8D09-88C8CF3ACD37}"/>
              </a:ext>
            </a:extLst>
          </p:cNvPr>
          <p:cNvSpPr txBox="1"/>
          <p:nvPr/>
        </p:nvSpPr>
        <p:spPr>
          <a:xfrm>
            <a:off x="7005551" y="17603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="" xmlns:p14="http://schemas.microsoft.com/office/powerpoint/2010/main" val="31179558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65" grpId="0"/>
      <p:bldP spid="66" grpId="0"/>
      <p:bldP spid="67" grpId="0"/>
      <p:bldP spid="68" grpId="0" animBg="1"/>
      <p:bldP spid="79" grpId="0"/>
      <p:bldP spid="80" grpId="0"/>
      <p:bldP spid="81" grpId="0" animBg="1"/>
      <p:bldP spid="81" grpId="1" animBg="1"/>
      <p:bldP spid="83" grpId="0"/>
      <p:bldP spid="84" grpId="0"/>
      <p:bldP spid="85" grpId="0"/>
      <p:bldP spid="86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4943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710980D-DFEC-411A-B900-29578E15ECC0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CRC – Numerical Example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B0893B86-262B-4228-8170-9D1A98C5A240}"/>
              </a:ext>
            </a:extLst>
          </p:cNvPr>
          <p:cNvSpPr txBox="1">
            <a:spLocks noChangeArrowheads="1"/>
          </p:cNvSpPr>
          <p:nvPr/>
        </p:nvSpPr>
        <p:spPr>
          <a:xfrm>
            <a:off x="376772" y="1637235"/>
            <a:ext cx="4522244" cy="226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sz="2400" dirty="0"/>
              <a:t>A bit stream </a:t>
            </a:r>
            <a:r>
              <a:rPr lang="en-US" altLang="en-US" sz="2400" dirty="0">
                <a:solidFill>
                  <a:srgbClr val="FF0000"/>
                </a:solidFill>
              </a:rPr>
              <a:t>1101011011</a:t>
            </a:r>
            <a:r>
              <a:rPr lang="en-US" altLang="en-US" sz="2400" dirty="0"/>
              <a:t> is transmitted using the standard CRC method. The generator polynomial is </a:t>
            </a:r>
            <a:r>
              <a:rPr lang="en-US" altLang="en-US" sz="2400" dirty="0">
                <a:solidFill>
                  <a:srgbClr val="FF0000"/>
                </a:solidFill>
              </a:rPr>
              <a:t>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4</a:t>
            </a:r>
            <a:r>
              <a:rPr lang="en-US" altLang="en-US" sz="2400" dirty="0">
                <a:solidFill>
                  <a:srgbClr val="FF0000"/>
                </a:solidFill>
              </a:rPr>
              <a:t>+x+1</a:t>
            </a:r>
            <a:r>
              <a:rPr lang="en-US" altLang="en-US" sz="2400" dirty="0"/>
              <a:t>. </a:t>
            </a:r>
          </a:p>
          <a:p>
            <a:pPr marL="130175" indent="0">
              <a:buNone/>
            </a:pPr>
            <a:r>
              <a:rPr lang="en-US" altLang="en-US" sz="2400" dirty="0"/>
              <a:t>What is the actual bit string transmitted?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="" xmlns:a16="http://schemas.microsoft.com/office/drawing/2014/main" id="{F6F33142-42BA-4BCE-91A7-A26364066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853450" y="268898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CBC4D397-A951-45D8-93F1-F761698D1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936"/>
          <a:stretch/>
        </p:blipFill>
        <p:spPr bwMode="auto">
          <a:xfrm>
            <a:off x="5562493" y="1441153"/>
            <a:ext cx="4126250" cy="53182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A42A1F-CF83-4B0F-B208-A0374CDF4334}"/>
              </a:ext>
            </a:extLst>
          </p:cNvPr>
          <p:cNvSpPr txBox="1"/>
          <p:nvPr/>
        </p:nvSpPr>
        <p:spPr>
          <a:xfrm>
            <a:off x="179800" y="4262685"/>
            <a:ext cx="6342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dirty="0"/>
              <a:t>G</a:t>
            </a:r>
            <a:r>
              <a:rPr lang="en-US" sz="2400" b="0" i="0" dirty="0">
                <a:effectLst/>
              </a:rPr>
              <a:t>enerator polynomial G(x) = x</a:t>
            </a:r>
            <a:r>
              <a:rPr lang="en-US" sz="2400" b="0" i="0" baseline="30000" dirty="0">
                <a:effectLst/>
              </a:rPr>
              <a:t>4</a:t>
            </a:r>
            <a:r>
              <a:rPr lang="en-US" sz="2400" b="0" i="0" dirty="0">
                <a:effectLst/>
              </a:rPr>
              <a:t> + x + 1 is encoded as 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10011</a:t>
            </a:r>
            <a:r>
              <a:rPr lang="en-US" sz="2400" b="0" i="0" dirty="0">
                <a:effectLst/>
              </a:rPr>
              <a:t>.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G(x) consists of 5 bits. So, a string of 4 zeroes is appended to the bit stream to be transmitted.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The resulting bit stream is </a:t>
            </a:r>
            <a:r>
              <a:rPr lang="en-US" sz="2400" b="0" i="0" dirty="0">
                <a:solidFill>
                  <a:srgbClr val="FF0000"/>
                </a:solidFill>
                <a:effectLst/>
              </a:rPr>
              <a:t>1101011011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0000</a:t>
            </a:r>
            <a:r>
              <a:rPr lang="en-US" sz="2400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1285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4943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710980D-DFEC-411A-B900-29578E15ECC0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CRC – Numerical Example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B0893B86-262B-4228-8170-9D1A98C5A240}"/>
              </a:ext>
            </a:extLst>
          </p:cNvPr>
          <p:cNvSpPr txBox="1">
            <a:spLocks noChangeArrowheads="1"/>
          </p:cNvSpPr>
          <p:nvPr/>
        </p:nvSpPr>
        <p:spPr>
          <a:xfrm>
            <a:off x="376773" y="1637236"/>
            <a:ext cx="6571282" cy="1909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A bit stream </a:t>
            </a:r>
            <a:r>
              <a:rPr lang="en-US" altLang="en-US" sz="2400" dirty="0">
                <a:solidFill>
                  <a:srgbClr val="FF0000"/>
                </a:solidFill>
              </a:rPr>
              <a:t>10011101</a:t>
            </a:r>
            <a:r>
              <a:rPr lang="en-US" altLang="en-US" sz="2400" dirty="0"/>
              <a:t> is transmitted using the standard CRC method. The generator polynomial is </a:t>
            </a:r>
            <a:r>
              <a:rPr lang="en-US" altLang="en-US" sz="2400" dirty="0">
                <a:solidFill>
                  <a:srgbClr val="FF0000"/>
                </a:solidFill>
              </a:rPr>
              <a:t>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3</a:t>
            </a:r>
            <a:r>
              <a:rPr lang="en-US" altLang="en-US" sz="2400" dirty="0">
                <a:solidFill>
                  <a:srgbClr val="FF0000"/>
                </a:solidFill>
              </a:rPr>
              <a:t>+1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000" dirty="0"/>
              <a:t>What is the actual bit string transmitted?</a:t>
            </a:r>
          </a:p>
          <a:p>
            <a:pPr lvl="1"/>
            <a:r>
              <a:rPr lang="en-US" altLang="en-US" sz="2000" dirty="0"/>
              <a:t>Suppose the third bit from the left is inverted during transmission. How will receiver detect this error?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="" xmlns:a16="http://schemas.microsoft.com/office/drawing/2014/main" id="{F6F33142-42BA-4BCE-91A7-A26364066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853450" y="268898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A42A1F-CF83-4B0F-B208-A0374CDF4334}"/>
              </a:ext>
            </a:extLst>
          </p:cNvPr>
          <p:cNvSpPr txBox="1"/>
          <p:nvPr/>
        </p:nvSpPr>
        <p:spPr>
          <a:xfrm>
            <a:off x="393111" y="3521175"/>
            <a:ext cx="73120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dirty="0"/>
              <a:t>G</a:t>
            </a:r>
            <a:r>
              <a:rPr lang="en-US" sz="2400" b="0" i="0" dirty="0">
                <a:effectLst/>
              </a:rPr>
              <a:t>enerator polynomial G(x) = x</a:t>
            </a:r>
            <a:r>
              <a:rPr lang="en-US" sz="2400" b="0" i="0" baseline="30000" dirty="0">
                <a:effectLst/>
              </a:rPr>
              <a:t>3</a:t>
            </a:r>
            <a:r>
              <a:rPr lang="en-US" sz="2400" b="0" i="0" dirty="0">
                <a:effectLst/>
              </a:rPr>
              <a:t> + 1 is encoded as 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1001</a:t>
            </a:r>
            <a:r>
              <a:rPr lang="en-US" sz="2400" b="0" i="0" dirty="0">
                <a:effectLst/>
              </a:rPr>
              <a:t>.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G(x) consists of </a:t>
            </a:r>
            <a:r>
              <a:rPr lang="en-US" sz="2400" dirty="0"/>
              <a:t>4</a:t>
            </a:r>
            <a:r>
              <a:rPr lang="en-US" sz="2400" b="0" i="0" dirty="0">
                <a:effectLst/>
              </a:rPr>
              <a:t> bits. 4 zeroes is appended now.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The resulting bit stream is </a:t>
            </a:r>
            <a:r>
              <a:rPr lang="en-US" altLang="en-US" sz="2400" dirty="0">
                <a:solidFill>
                  <a:srgbClr val="FF0000"/>
                </a:solidFill>
              </a:rPr>
              <a:t> 10011101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000</a:t>
            </a:r>
            <a:r>
              <a:rPr lang="en-US" sz="2400" b="0" i="0" dirty="0">
                <a:effectLst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1A6E44F5-B8CB-4425-AE9E-B8F96688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03" y="1418331"/>
            <a:ext cx="2884541" cy="5398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B4CBA40-0DA9-440E-88AE-D795AB5508E5}"/>
              </a:ext>
            </a:extLst>
          </p:cNvPr>
          <p:cNvSpPr txBox="1"/>
          <p:nvPr/>
        </p:nvSpPr>
        <p:spPr>
          <a:xfrm>
            <a:off x="363427" y="5174599"/>
            <a:ext cx="75268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 (Part-1)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Code word to be transmitted is obtained by replacing the last 3 zeroes of 10011101</a:t>
            </a:r>
            <a:r>
              <a:rPr lang="en-US" sz="2400" b="1" dirty="0"/>
              <a:t>000 </a:t>
            </a:r>
            <a:r>
              <a:rPr lang="en-US" sz="2400" dirty="0"/>
              <a:t>with the CRC.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Code word transmitted to the receiver = </a:t>
            </a:r>
            <a:r>
              <a:rPr lang="en-US" sz="2400" dirty="0">
                <a:solidFill>
                  <a:srgbClr val="FF0000"/>
                </a:solidFill>
              </a:rPr>
              <a:t>10011101</a:t>
            </a:r>
            <a:r>
              <a:rPr lang="en-US" sz="2400" b="1" dirty="0">
                <a:solidFill>
                  <a:srgbClr val="FF0000"/>
                </a:solidFill>
              </a:rPr>
              <a:t>100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6871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4943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710980D-DFEC-411A-B900-29578E15ECC0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CRC – Numerical Example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="" xmlns:a16="http://schemas.microsoft.com/office/drawing/2014/main" id="{F6F33142-42BA-4BCE-91A7-A26364066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853450" y="268898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A42A1F-CF83-4B0F-B208-A0374CDF4334}"/>
              </a:ext>
            </a:extLst>
          </p:cNvPr>
          <p:cNvSpPr txBox="1"/>
          <p:nvPr/>
        </p:nvSpPr>
        <p:spPr>
          <a:xfrm>
            <a:off x="363427" y="1637235"/>
            <a:ext cx="60650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 (Part-2)</a:t>
            </a:r>
          </a:p>
          <a:p>
            <a:pPr fontAlgn="base"/>
            <a:r>
              <a:rPr lang="en-US" sz="2400" dirty="0"/>
              <a:t>According to the question,</a:t>
            </a:r>
          </a:p>
          <a:p>
            <a:pPr fontAlgn="base"/>
            <a:endParaRPr lang="en-US" sz="2400" dirty="0"/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The bit stream received by the receiver = 10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11101100.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Receiver performs the binary division with the same G(x).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Remainder obtained on division is a non-zero value.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Error occurred</a:t>
            </a:r>
          </a:p>
          <a:p>
            <a:pPr fontAlgn="base"/>
            <a:r>
              <a:rPr lang="en-US" sz="2400" dirty="0"/>
              <a:t> 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33391C78-EFF5-4443-BB92-D1034C1E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42" y="1417255"/>
            <a:ext cx="3319756" cy="53673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872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051827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4149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Multiple access links, Protocols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12361969-CC7C-4A6C-B2F0-C14058DAF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58" y="1442781"/>
            <a:ext cx="7772400" cy="286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kern="0" dirty="0">
                <a:cs typeface="+mn-cs"/>
              </a:rPr>
              <a:t>two types of “links</a:t>
            </a:r>
            <a:r>
              <a:rPr lang="en-US" altLang="ja-JP" sz="2400" kern="0" dirty="0">
                <a:cs typeface="+mn-cs"/>
              </a:rPr>
              <a:t>”</a:t>
            </a:r>
            <a:r>
              <a:rPr lang="en-US" sz="2400" kern="0" dirty="0">
                <a:cs typeface="+mn-cs"/>
              </a:rPr>
              <a:t>:</a:t>
            </a:r>
          </a:p>
          <a:p>
            <a:pPr>
              <a:defRPr/>
            </a:pPr>
            <a:r>
              <a:rPr lang="en-US" sz="2400" kern="0" dirty="0">
                <a:solidFill>
                  <a:srgbClr val="C00000"/>
                </a:solidFill>
                <a:cs typeface="+mn-cs"/>
              </a:rPr>
              <a:t>point-to-point</a:t>
            </a:r>
          </a:p>
          <a:p>
            <a:pPr lvl="1">
              <a:defRPr/>
            </a:pPr>
            <a:r>
              <a:rPr lang="en-US" sz="2000" kern="0" dirty="0"/>
              <a:t>point-to-point link between Ethernet switch, </a:t>
            </a:r>
            <a:r>
              <a:rPr lang="en-US" sz="2000" kern="0" dirty="0" smtClean="0"/>
              <a:t>host</a:t>
            </a:r>
            <a:endParaRPr lang="en-US" sz="2000" kern="0" dirty="0"/>
          </a:p>
          <a:p>
            <a:pPr lvl="1">
              <a:defRPr/>
            </a:pPr>
            <a:r>
              <a:rPr lang="en-US" sz="2000" kern="0" dirty="0" smtClean="0"/>
              <a:t>PPP (point-to-point Protocol), HDLC (High Level Data Link Control Protocol)</a:t>
            </a:r>
            <a:endParaRPr lang="en-US" sz="2000" kern="0" dirty="0"/>
          </a:p>
          <a:p>
            <a:pPr>
              <a:defRPr/>
            </a:pPr>
            <a:r>
              <a:rPr lang="en-US" sz="2400" kern="0" dirty="0">
                <a:solidFill>
                  <a:srgbClr val="C00000"/>
                </a:solidFill>
                <a:cs typeface="+mn-cs"/>
              </a:rPr>
              <a:t>broadcast (shared wire or </a:t>
            </a:r>
            <a:r>
              <a:rPr lang="en-US" sz="2400" kern="0" dirty="0" smtClean="0">
                <a:solidFill>
                  <a:srgbClr val="C00000"/>
                </a:solidFill>
                <a:cs typeface="+mn-cs"/>
              </a:rPr>
              <a:t>wireless medium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)</a:t>
            </a:r>
          </a:p>
          <a:p>
            <a:pPr lvl="1">
              <a:defRPr/>
            </a:pPr>
            <a:r>
              <a:rPr lang="en-US" sz="2000" kern="0" dirty="0"/>
              <a:t>old-fashioned Ethernet</a:t>
            </a:r>
          </a:p>
          <a:p>
            <a:pPr lvl="1">
              <a:defRPr/>
            </a:pPr>
            <a:r>
              <a:rPr lang="en-US" sz="2000" kern="0" dirty="0"/>
              <a:t>upstream HFC in cable-based access network</a:t>
            </a:r>
          </a:p>
          <a:p>
            <a:pPr lvl="1">
              <a:defRPr/>
            </a:pPr>
            <a:r>
              <a:rPr lang="en-US" sz="2000" kern="0" dirty="0"/>
              <a:t>802.11 wireless LAN, 4G/4G, satellite</a:t>
            </a:r>
            <a:endParaRPr lang="en-US" kern="0" dirty="0"/>
          </a:p>
          <a:p>
            <a:pPr>
              <a:defRPr/>
            </a:pPr>
            <a:endParaRPr lang="en-US" kern="0" dirty="0">
              <a:latin typeface="Gill Sans MT" charset="0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="" xmlns:a16="http://schemas.microsoft.com/office/drawing/2014/main" id="{6D750E86-B3D6-44EE-AABB-0C9D6BD05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014" y="6093740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wire (e.g.,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cabled Ethernet)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="" xmlns:a16="http://schemas.microsoft.com/office/drawing/2014/main" id="{ED4D1256-0BCE-4990-B24B-B0218F7DD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650" y="6188644"/>
            <a:ext cx="1696298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</a:t>
            </a:r>
            <a:r>
              <a:rPr lang="en-US" sz="1400" i="0" dirty="0" err="1">
                <a:solidFill>
                  <a:srgbClr val="000000"/>
                </a:solidFill>
                <a:latin typeface="Arial" charset="0"/>
              </a:rPr>
              <a:t>WiFi</a:t>
            </a:r>
            <a:endParaRPr lang="en-US" sz="14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="" xmlns:a16="http://schemas.microsoft.com/office/drawing/2014/main" id="{35577AFC-5FB9-4160-AC97-2FDF0BEA3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921" y="6193413"/>
            <a:ext cx="1935146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satellite 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="" xmlns:a16="http://schemas.microsoft.com/office/drawing/2014/main" id="{2DDFA434-8E99-4B66-A776-B92928325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0074" y="6126595"/>
            <a:ext cx="2666586" cy="45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humans at a cocktail party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(shared air, acoustical)</a:t>
            </a:r>
          </a:p>
        </p:txBody>
      </p:sp>
      <p:sp>
        <p:nvSpPr>
          <p:cNvPr id="15" name="Line 173">
            <a:extLst>
              <a:ext uri="{FF2B5EF4-FFF2-40B4-BE49-F238E27FC236}">
                <a16:creationId xmlns="" xmlns:a16="http://schemas.microsoft.com/office/drawing/2014/main" id="{31616AB5-4217-4BE8-81E3-2BD7C8AC17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30202" y="4922165"/>
            <a:ext cx="466725" cy="890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Line 174">
            <a:extLst>
              <a:ext uri="{FF2B5EF4-FFF2-40B4-BE49-F238E27FC236}">
                <a16:creationId xmlns="" xmlns:a16="http://schemas.microsoft.com/office/drawing/2014/main" id="{99CBD035-5787-4EE5-AF22-943A57AC3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2739" y="5393652"/>
            <a:ext cx="24288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" name="Line 175">
            <a:extLst>
              <a:ext uri="{FF2B5EF4-FFF2-40B4-BE49-F238E27FC236}">
                <a16:creationId xmlns="" xmlns:a16="http://schemas.microsoft.com/office/drawing/2014/main" id="{35C48418-2F0A-4B8D-916A-C96380079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802" y="5730202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" name="Line 176">
            <a:extLst>
              <a:ext uri="{FF2B5EF4-FFF2-40B4-BE49-F238E27FC236}">
                <a16:creationId xmlns="" xmlns:a16="http://schemas.microsoft.com/office/drawing/2014/main" id="{64153C4D-773B-4FCB-A0E0-63554EDAAE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22302" y="5253952"/>
            <a:ext cx="177800" cy="7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9" name="Group 382">
            <a:extLst>
              <a:ext uri="{FF2B5EF4-FFF2-40B4-BE49-F238E27FC236}">
                <a16:creationId xmlns="" xmlns:a16="http://schemas.microsoft.com/office/drawing/2014/main" id="{3BA8B637-8F9E-421E-B29A-9175F4FD7044}"/>
              </a:ext>
            </a:extLst>
          </p:cNvPr>
          <p:cNvGrpSpPr>
            <a:grpSpLocks/>
          </p:cNvGrpSpPr>
          <p:nvPr/>
        </p:nvGrpSpPr>
        <p:grpSpPr bwMode="auto">
          <a:xfrm>
            <a:off x="6434937" y="5801709"/>
            <a:ext cx="288925" cy="220663"/>
            <a:chOff x="2274" y="2821"/>
            <a:chExt cx="215" cy="238"/>
          </a:xfrm>
        </p:grpSpPr>
        <p:sp>
          <p:nvSpPr>
            <p:cNvPr id="20" name="Freeform 383">
              <a:extLst>
                <a:ext uri="{FF2B5EF4-FFF2-40B4-BE49-F238E27FC236}">
                  <a16:creationId xmlns="" xmlns:a16="http://schemas.microsoft.com/office/drawing/2014/main" id="{69C2983B-BB13-435E-8A57-3F031ACF0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Line 384">
              <a:extLst>
                <a:ext uri="{FF2B5EF4-FFF2-40B4-BE49-F238E27FC236}">
                  <a16:creationId xmlns="" xmlns:a16="http://schemas.microsoft.com/office/drawing/2014/main" id="{6AC99A5B-51E7-4DEA-9B05-745D497F0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Freeform 385">
              <a:extLst>
                <a:ext uri="{FF2B5EF4-FFF2-40B4-BE49-F238E27FC236}">
                  <a16:creationId xmlns="" xmlns:a16="http://schemas.microsoft.com/office/drawing/2014/main" id="{0DBD3515-7C1D-4C83-91CB-846907971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Line 386">
              <a:extLst>
                <a:ext uri="{FF2B5EF4-FFF2-40B4-BE49-F238E27FC236}">
                  <a16:creationId xmlns="" xmlns:a16="http://schemas.microsoft.com/office/drawing/2014/main" id="{347681EF-4805-45AE-B4AD-FFF149A906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Freeform 387">
              <a:extLst>
                <a:ext uri="{FF2B5EF4-FFF2-40B4-BE49-F238E27FC236}">
                  <a16:creationId xmlns="" xmlns:a16="http://schemas.microsoft.com/office/drawing/2014/main" id="{1F071594-E999-45ED-9DD5-22C56A4B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Line 388">
              <a:extLst>
                <a:ext uri="{FF2B5EF4-FFF2-40B4-BE49-F238E27FC236}">
                  <a16:creationId xmlns="" xmlns:a16="http://schemas.microsoft.com/office/drawing/2014/main" id="{31653866-A38F-4177-94B7-2251A34739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Freeform 389">
              <a:extLst>
                <a:ext uri="{FF2B5EF4-FFF2-40B4-BE49-F238E27FC236}">
                  <a16:creationId xmlns="" xmlns:a16="http://schemas.microsoft.com/office/drawing/2014/main" id="{EC44DC51-923F-4BC1-BA0B-B5437FB1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Freeform 390">
              <a:extLst>
                <a:ext uri="{FF2B5EF4-FFF2-40B4-BE49-F238E27FC236}">
                  <a16:creationId xmlns="" xmlns:a16="http://schemas.microsoft.com/office/drawing/2014/main" id="{21DBC1E0-AF77-4D43-A0E2-CD7A2CFFE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Rectangle 391">
              <a:extLst>
                <a:ext uri="{FF2B5EF4-FFF2-40B4-BE49-F238E27FC236}">
                  <a16:creationId xmlns="" xmlns:a16="http://schemas.microsoft.com/office/drawing/2014/main" id="{5CF7E25A-8D05-4708-B0D0-8083AA842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Freeform 392">
              <a:extLst>
                <a:ext uri="{FF2B5EF4-FFF2-40B4-BE49-F238E27FC236}">
                  <a16:creationId xmlns="" xmlns:a16="http://schemas.microsoft.com/office/drawing/2014/main" id="{D080F883-5BB6-4256-AFC4-2C39ACB6D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Line 393">
              <a:extLst>
                <a:ext uri="{FF2B5EF4-FFF2-40B4-BE49-F238E27FC236}">
                  <a16:creationId xmlns="" xmlns:a16="http://schemas.microsoft.com/office/drawing/2014/main" id="{0D73542E-760A-4AB7-B7E1-BEA9DE2B9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Line 394">
              <a:extLst>
                <a:ext uri="{FF2B5EF4-FFF2-40B4-BE49-F238E27FC236}">
                  <a16:creationId xmlns="" xmlns:a16="http://schemas.microsoft.com/office/drawing/2014/main" id="{A44B61E9-C3DB-4AE6-BE37-0B7862DEC9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Line 395">
              <a:extLst>
                <a:ext uri="{FF2B5EF4-FFF2-40B4-BE49-F238E27FC236}">
                  <a16:creationId xmlns="" xmlns:a16="http://schemas.microsoft.com/office/drawing/2014/main" id="{7C1F2150-803C-4E01-B112-FEC860FBE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" name="Freeform 396">
              <a:extLst>
                <a:ext uri="{FF2B5EF4-FFF2-40B4-BE49-F238E27FC236}">
                  <a16:creationId xmlns="" xmlns:a16="http://schemas.microsoft.com/office/drawing/2014/main" id="{6A03E52C-7AAA-4C1C-BE0C-04C60A7B2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" name="Group 398">
            <a:extLst>
              <a:ext uri="{FF2B5EF4-FFF2-40B4-BE49-F238E27FC236}">
                <a16:creationId xmlns="" xmlns:a16="http://schemas.microsoft.com/office/drawing/2014/main" id="{6428540D-38D7-4789-AB18-A2454C38407D}"/>
              </a:ext>
            </a:extLst>
          </p:cNvPr>
          <p:cNvGrpSpPr>
            <a:grpSpLocks/>
          </p:cNvGrpSpPr>
          <p:nvPr/>
        </p:nvGrpSpPr>
        <p:grpSpPr bwMode="auto">
          <a:xfrm>
            <a:off x="6941349" y="5782659"/>
            <a:ext cx="223838" cy="254000"/>
            <a:chOff x="2274" y="2821"/>
            <a:chExt cx="215" cy="238"/>
          </a:xfrm>
        </p:grpSpPr>
        <p:sp>
          <p:nvSpPr>
            <p:cNvPr id="35" name="Freeform 399">
              <a:extLst>
                <a:ext uri="{FF2B5EF4-FFF2-40B4-BE49-F238E27FC236}">
                  <a16:creationId xmlns="" xmlns:a16="http://schemas.microsoft.com/office/drawing/2014/main" id="{94B57FDE-8BF5-426D-879B-251790165A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" name="Line 400">
              <a:extLst>
                <a:ext uri="{FF2B5EF4-FFF2-40B4-BE49-F238E27FC236}">
                  <a16:creationId xmlns="" xmlns:a16="http://schemas.microsoft.com/office/drawing/2014/main" id="{8CA9F06A-79BE-483D-AC9C-985F82EEC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" name="Freeform 401">
              <a:extLst>
                <a:ext uri="{FF2B5EF4-FFF2-40B4-BE49-F238E27FC236}">
                  <a16:creationId xmlns="" xmlns:a16="http://schemas.microsoft.com/office/drawing/2014/main" id="{2D64902A-545E-4254-9228-E54FBDEDE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" name="Line 402">
              <a:extLst>
                <a:ext uri="{FF2B5EF4-FFF2-40B4-BE49-F238E27FC236}">
                  <a16:creationId xmlns="" xmlns:a16="http://schemas.microsoft.com/office/drawing/2014/main" id="{14D6AB95-01F0-4A91-8E03-C579EC3D0B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" name="Freeform 403">
              <a:extLst>
                <a:ext uri="{FF2B5EF4-FFF2-40B4-BE49-F238E27FC236}">
                  <a16:creationId xmlns="" xmlns:a16="http://schemas.microsoft.com/office/drawing/2014/main" id="{5EA18C9D-E972-42A2-AD5F-F2EBF37B6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" name="Line 404">
              <a:extLst>
                <a:ext uri="{FF2B5EF4-FFF2-40B4-BE49-F238E27FC236}">
                  <a16:creationId xmlns="" xmlns:a16="http://schemas.microsoft.com/office/drawing/2014/main" id="{A24BFBD6-D96B-45C1-B998-41E32A801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" name="Freeform 405">
              <a:extLst>
                <a:ext uri="{FF2B5EF4-FFF2-40B4-BE49-F238E27FC236}">
                  <a16:creationId xmlns="" xmlns:a16="http://schemas.microsoft.com/office/drawing/2014/main" id="{51FB8943-F4FD-477B-85F5-CE3CC602C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" name="Freeform 406">
              <a:extLst>
                <a:ext uri="{FF2B5EF4-FFF2-40B4-BE49-F238E27FC236}">
                  <a16:creationId xmlns="" xmlns:a16="http://schemas.microsoft.com/office/drawing/2014/main" id="{AF225824-9031-443F-B5FF-2E16DAC79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" name="Rectangle 407">
              <a:extLst>
                <a:ext uri="{FF2B5EF4-FFF2-40B4-BE49-F238E27FC236}">
                  <a16:creationId xmlns="" xmlns:a16="http://schemas.microsoft.com/office/drawing/2014/main" id="{BDDC6D34-EB1D-44EB-A680-CD3F36F03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" name="Freeform 408">
              <a:extLst>
                <a:ext uri="{FF2B5EF4-FFF2-40B4-BE49-F238E27FC236}">
                  <a16:creationId xmlns="" xmlns:a16="http://schemas.microsoft.com/office/drawing/2014/main" id="{B5EE5526-E63E-4ECE-A9CD-7B6270664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Line 409">
              <a:extLst>
                <a:ext uri="{FF2B5EF4-FFF2-40B4-BE49-F238E27FC236}">
                  <a16:creationId xmlns="" xmlns:a16="http://schemas.microsoft.com/office/drawing/2014/main" id="{4BC2AAD6-E39C-48B1-8F90-8D51A4D14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6" name="Line 410">
              <a:extLst>
                <a:ext uri="{FF2B5EF4-FFF2-40B4-BE49-F238E27FC236}">
                  <a16:creationId xmlns="" xmlns:a16="http://schemas.microsoft.com/office/drawing/2014/main" id="{B32CC947-BCDB-4E7E-811E-4309E4557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Line 411">
              <a:extLst>
                <a:ext uri="{FF2B5EF4-FFF2-40B4-BE49-F238E27FC236}">
                  <a16:creationId xmlns="" xmlns:a16="http://schemas.microsoft.com/office/drawing/2014/main" id="{ACB845E0-88C0-4184-9196-A78A89F73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Freeform 412">
              <a:extLst>
                <a:ext uri="{FF2B5EF4-FFF2-40B4-BE49-F238E27FC236}">
                  <a16:creationId xmlns="" xmlns:a16="http://schemas.microsoft.com/office/drawing/2014/main" id="{D7142FC0-48FD-4096-B4CE-39171676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" name="Group 413">
            <a:extLst>
              <a:ext uri="{FF2B5EF4-FFF2-40B4-BE49-F238E27FC236}">
                <a16:creationId xmlns="" xmlns:a16="http://schemas.microsoft.com/office/drawing/2014/main" id="{849646FE-28A8-45C0-A48B-7625BBF6FA9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20762" y="5811234"/>
            <a:ext cx="298450" cy="211138"/>
            <a:chOff x="2274" y="2821"/>
            <a:chExt cx="215" cy="238"/>
          </a:xfrm>
        </p:grpSpPr>
        <p:sp>
          <p:nvSpPr>
            <p:cNvPr id="50" name="Freeform 414">
              <a:extLst>
                <a:ext uri="{FF2B5EF4-FFF2-40B4-BE49-F238E27FC236}">
                  <a16:creationId xmlns="" xmlns:a16="http://schemas.microsoft.com/office/drawing/2014/main" id="{45835ABA-C5DA-42C7-A3F1-7FC57F3C1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Line 415">
              <a:extLst>
                <a:ext uri="{FF2B5EF4-FFF2-40B4-BE49-F238E27FC236}">
                  <a16:creationId xmlns="" xmlns:a16="http://schemas.microsoft.com/office/drawing/2014/main" id="{F1A05467-7757-45CA-A795-32815A4D9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Freeform 416">
              <a:extLst>
                <a:ext uri="{FF2B5EF4-FFF2-40B4-BE49-F238E27FC236}">
                  <a16:creationId xmlns="" xmlns:a16="http://schemas.microsoft.com/office/drawing/2014/main" id="{4C0633DD-159F-4FD1-80B8-76520D794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Line 417">
              <a:extLst>
                <a:ext uri="{FF2B5EF4-FFF2-40B4-BE49-F238E27FC236}">
                  <a16:creationId xmlns="" xmlns:a16="http://schemas.microsoft.com/office/drawing/2014/main" id="{3739117B-4602-4580-9680-76663556A0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" name="Freeform 418">
              <a:extLst>
                <a:ext uri="{FF2B5EF4-FFF2-40B4-BE49-F238E27FC236}">
                  <a16:creationId xmlns="" xmlns:a16="http://schemas.microsoft.com/office/drawing/2014/main" id="{217D03C0-8AE8-43D5-B3C4-5CC842F50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5" name="Line 419">
              <a:extLst>
                <a:ext uri="{FF2B5EF4-FFF2-40B4-BE49-F238E27FC236}">
                  <a16:creationId xmlns="" xmlns:a16="http://schemas.microsoft.com/office/drawing/2014/main" id="{2386EF72-5E34-46AB-A081-0DE487B2C1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6" name="Freeform 420">
              <a:extLst>
                <a:ext uri="{FF2B5EF4-FFF2-40B4-BE49-F238E27FC236}">
                  <a16:creationId xmlns="" xmlns:a16="http://schemas.microsoft.com/office/drawing/2014/main" id="{30BC66CC-A127-43AB-BF0C-55C821FE5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" name="Freeform 421">
              <a:extLst>
                <a:ext uri="{FF2B5EF4-FFF2-40B4-BE49-F238E27FC236}">
                  <a16:creationId xmlns="" xmlns:a16="http://schemas.microsoft.com/office/drawing/2014/main" id="{F58E0912-30B0-4073-8856-029BC5F66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8" name="Rectangle 422">
              <a:extLst>
                <a:ext uri="{FF2B5EF4-FFF2-40B4-BE49-F238E27FC236}">
                  <a16:creationId xmlns="" xmlns:a16="http://schemas.microsoft.com/office/drawing/2014/main" id="{EB1442B2-2673-418B-A297-5895EF471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9" name="Freeform 423">
              <a:extLst>
                <a:ext uri="{FF2B5EF4-FFF2-40B4-BE49-F238E27FC236}">
                  <a16:creationId xmlns="" xmlns:a16="http://schemas.microsoft.com/office/drawing/2014/main" id="{E9100D4B-AA87-4AEF-8A30-FFB9C29B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0" name="Line 424">
              <a:extLst>
                <a:ext uri="{FF2B5EF4-FFF2-40B4-BE49-F238E27FC236}">
                  <a16:creationId xmlns="" xmlns:a16="http://schemas.microsoft.com/office/drawing/2014/main" id="{15BBA82A-254C-4B6B-A005-675D02B8D2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" name="Line 425">
              <a:extLst>
                <a:ext uri="{FF2B5EF4-FFF2-40B4-BE49-F238E27FC236}">
                  <a16:creationId xmlns="" xmlns:a16="http://schemas.microsoft.com/office/drawing/2014/main" id="{EFAE08F0-8BBC-46F9-BA17-2D79525EC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2" name="Line 426">
              <a:extLst>
                <a:ext uri="{FF2B5EF4-FFF2-40B4-BE49-F238E27FC236}">
                  <a16:creationId xmlns="" xmlns:a16="http://schemas.microsoft.com/office/drawing/2014/main" id="{B372331E-1B6C-46A4-B2DF-3174A693A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Freeform 427">
              <a:extLst>
                <a:ext uri="{FF2B5EF4-FFF2-40B4-BE49-F238E27FC236}">
                  <a16:creationId xmlns="" xmlns:a16="http://schemas.microsoft.com/office/drawing/2014/main" id="{8E242F45-1451-4B5F-AF1B-B041C00AB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64" name="Picture 429" descr="MMj03957750000[1]">
            <a:extLst>
              <a:ext uri="{FF2B5EF4-FFF2-40B4-BE49-F238E27FC236}">
                <a16:creationId xmlns="" xmlns:a16="http://schemas.microsoft.com/office/drawing/2014/main" id="{01B9CB60-1035-4593-935C-367748A3EF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7" y="5088922"/>
            <a:ext cx="561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32" descr="cocktail">
            <a:extLst>
              <a:ext uri="{FF2B5EF4-FFF2-40B4-BE49-F238E27FC236}">
                <a16:creationId xmlns="" xmlns:a16="http://schemas.microsoft.com/office/drawing/2014/main" id="{1F7A4EAD-A340-412B-8B98-0403C5A7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269" y="5007959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Line 434">
            <a:extLst>
              <a:ext uri="{FF2B5EF4-FFF2-40B4-BE49-F238E27FC236}">
                <a16:creationId xmlns="" xmlns:a16="http://schemas.microsoft.com/office/drawing/2014/main" id="{01B289CD-3DFF-4F81-8C94-0B59E4BE8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714" y="5026940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7" name="Line 435">
            <a:extLst>
              <a:ext uri="{FF2B5EF4-FFF2-40B4-BE49-F238E27FC236}">
                <a16:creationId xmlns="" xmlns:a16="http://schemas.microsoft.com/office/drawing/2014/main" id="{17C8CFA5-17D5-4B12-96EA-89C99BBEA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714" y="5026940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8" name="Line 436">
            <a:extLst>
              <a:ext uri="{FF2B5EF4-FFF2-40B4-BE49-F238E27FC236}">
                <a16:creationId xmlns="" xmlns:a16="http://schemas.microsoft.com/office/drawing/2014/main" id="{B595F8DC-309D-44D4-ACDF-CA330C5B1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5452" y="5663527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69" name="Group 506">
            <a:extLst>
              <a:ext uri="{FF2B5EF4-FFF2-40B4-BE49-F238E27FC236}">
                <a16:creationId xmlns="" xmlns:a16="http://schemas.microsoft.com/office/drawing/2014/main" id="{7FCEF195-75FF-4E56-9ADB-B6E3351973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464" y="5539702"/>
            <a:ext cx="501650" cy="512763"/>
            <a:chOff x="2839" y="3501"/>
            <a:chExt cx="755" cy="803"/>
          </a:xfrm>
        </p:grpSpPr>
        <p:pic>
          <p:nvPicPr>
            <p:cNvPr id="70" name="Picture 507" descr="desktop_computer_stylized_medium">
              <a:extLst>
                <a:ext uri="{FF2B5EF4-FFF2-40B4-BE49-F238E27FC236}">
                  <a16:creationId xmlns="" xmlns:a16="http://schemas.microsoft.com/office/drawing/2014/main" id="{3FF228B5-CD80-40C7-9D73-4E2CD2E59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508">
              <a:extLst>
                <a:ext uri="{FF2B5EF4-FFF2-40B4-BE49-F238E27FC236}">
                  <a16:creationId xmlns="" xmlns:a16="http://schemas.microsoft.com/office/drawing/2014/main" id="{405C8864-A5FA-4658-97B7-9F8170E8B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2" name="Group 621">
            <a:extLst>
              <a:ext uri="{FF2B5EF4-FFF2-40B4-BE49-F238E27FC236}">
                <a16:creationId xmlns="" xmlns:a16="http://schemas.microsoft.com/office/drawing/2014/main" id="{C0EF4D90-B992-40FC-A8E9-72EF717A91DA}"/>
              </a:ext>
            </a:extLst>
          </p:cNvPr>
          <p:cNvGrpSpPr>
            <a:grpSpLocks/>
          </p:cNvGrpSpPr>
          <p:nvPr/>
        </p:nvGrpSpPr>
        <p:grpSpPr bwMode="auto">
          <a:xfrm>
            <a:off x="4678126" y="4731388"/>
            <a:ext cx="635000" cy="485775"/>
            <a:chOff x="3061" y="2530"/>
            <a:chExt cx="400" cy="306"/>
          </a:xfrm>
        </p:grpSpPr>
        <p:grpSp>
          <p:nvGrpSpPr>
            <p:cNvPr id="73" name="Group 494">
              <a:extLst>
                <a:ext uri="{FF2B5EF4-FFF2-40B4-BE49-F238E27FC236}">
                  <a16:creationId xmlns="" xmlns:a16="http://schemas.microsoft.com/office/drawing/2014/main" id="{A61B2D2B-DA57-40AF-88A5-38B1E615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98" name="Freeform 495">
                <a:extLst>
                  <a:ext uri="{FF2B5EF4-FFF2-40B4-BE49-F238E27FC236}">
                    <a16:creationId xmlns="" xmlns:a16="http://schemas.microsoft.com/office/drawing/2014/main" id="{F4E73E4A-1403-4766-86FE-8B82B0661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9" name="Freeform 496">
                <a:extLst>
                  <a:ext uri="{FF2B5EF4-FFF2-40B4-BE49-F238E27FC236}">
                    <a16:creationId xmlns="" xmlns:a16="http://schemas.microsoft.com/office/drawing/2014/main" id="{64574714-C529-4734-BEBC-912E00204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0" name="Freeform 497">
                <a:extLst>
                  <a:ext uri="{FF2B5EF4-FFF2-40B4-BE49-F238E27FC236}">
                    <a16:creationId xmlns="" xmlns:a16="http://schemas.microsoft.com/office/drawing/2014/main" id="{3B9268CD-00E8-4B35-869D-A4F0C05F4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1" name="Freeform 498">
                <a:extLst>
                  <a:ext uri="{FF2B5EF4-FFF2-40B4-BE49-F238E27FC236}">
                    <a16:creationId xmlns="" xmlns:a16="http://schemas.microsoft.com/office/drawing/2014/main" id="{E05C1A1A-789C-4C26-8C9B-E2E6C4BF4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" name="Freeform 499">
                <a:extLst>
                  <a:ext uri="{FF2B5EF4-FFF2-40B4-BE49-F238E27FC236}">
                    <a16:creationId xmlns="" xmlns:a16="http://schemas.microsoft.com/office/drawing/2014/main" id="{3818A21F-C53C-446C-BCBC-C2DD2D300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3" name="Freeform 500">
                <a:extLst>
                  <a:ext uri="{FF2B5EF4-FFF2-40B4-BE49-F238E27FC236}">
                    <a16:creationId xmlns="" xmlns:a16="http://schemas.microsoft.com/office/drawing/2014/main" id="{3F97A0B2-F616-4A9B-9303-1EC42BEBE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74" name="Picture 549" descr="laptop_keyboard">
              <a:extLst>
                <a:ext uri="{FF2B5EF4-FFF2-40B4-BE49-F238E27FC236}">
                  <a16:creationId xmlns="" xmlns:a16="http://schemas.microsoft.com/office/drawing/2014/main" id="{0F8C1AD3-14B2-47B1-8244-D548F59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550">
              <a:extLst>
                <a:ext uri="{FF2B5EF4-FFF2-40B4-BE49-F238E27FC236}">
                  <a16:creationId xmlns="" xmlns:a16="http://schemas.microsoft.com/office/drawing/2014/main" id="{A649D05A-9B51-4284-91C6-420AC6FCC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76" name="Picture 551" descr="screen">
              <a:extLst>
                <a:ext uri="{FF2B5EF4-FFF2-40B4-BE49-F238E27FC236}">
                  <a16:creationId xmlns="" xmlns:a16="http://schemas.microsoft.com/office/drawing/2014/main" id="{4A2BCCC7-4D47-45C0-B19B-24CF23FCB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552">
              <a:extLst>
                <a:ext uri="{FF2B5EF4-FFF2-40B4-BE49-F238E27FC236}">
                  <a16:creationId xmlns="" xmlns:a16="http://schemas.microsoft.com/office/drawing/2014/main" id="{88F6B7AA-18C1-4A4F-9523-2B15A1C9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" name="Freeform 553">
              <a:extLst>
                <a:ext uri="{FF2B5EF4-FFF2-40B4-BE49-F238E27FC236}">
                  <a16:creationId xmlns="" xmlns:a16="http://schemas.microsoft.com/office/drawing/2014/main" id="{28C83770-27E5-4ED4-BB06-63D958861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" name="Freeform 554">
              <a:extLst>
                <a:ext uri="{FF2B5EF4-FFF2-40B4-BE49-F238E27FC236}">
                  <a16:creationId xmlns="" xmlns:a16="http://schemas.microsoft.com/office/drawing/2014/main" id="{7D896D25-C1C5-4580-B91A-FB360BB3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0" name="Freeform 555">
              <a:extLst>
                <a:ext uri="{FF2B5EF4-FFF2-40B4-BE49-F238E27FC236}">
                  <a16:creationId xmlns="" xmlns:a16="http://schemas.microsoft.com/office/drawing/2014/main" id="{2F59F1FF-BB69-4964-AC9D-B674BCCE7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Freeform 556">
              <a:extLst>
                <a:ext uri="{FF2B5EF4-FFF2-40B4-BE49-F238E27FC236}">
                  <a16:creationId xmlns="" xmlns:a16="http://schemas.microsoft.com/office/drawing/2014/main" id="{FD15D6BB-4A59-476F-A853-34C356877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" name="Freeform 557">
              <a:extLst>
                <a:ext uri="{FF2B5EF4-FFF2-40B4-BE49-F238E27FC236}">
                  <a16:creationId xmlns="" xmlns:a16="http://schemas.microsoft.com/office/drawing/2014/main" id="{02955B00-2BA2-4005-8F47-B1EC5AF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" name="Group 558">
              <a:extLst>
                <a:ext uri="{FF2B5EF4-FFF2-40B4-BE49-F238E27FC236}">
                  <a16:creationId xmlns="" xmlns:a16="http://schemas.microsoft.com/office/drawing/2014/main" id="{28EA4F2F-8122-4AB4-9954-3984BAFD0C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92" name="Freeform 559">
                <a:extLst>
                  <a:ext uri="{FF2B5EF4-FFF2-40B4-BE49-F238E27FC236}">
                    <a16:creationId xmlns="" xmlns:a16="http://schemas.microsoft.com/office/drawing/2014/main" id="{FFD67BFF-7695-43FB-90FE-EB0640943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3" name="Freeform 560">
                <a:extLst>
                  <a:ext uri="{FF2B5EF4-FFF2-40B4-BE49-F238E27FC236}">
                    <a16:creationId xmlns="" xmlns:a16="http://schemas.microsoft.com/office/drawing/2014/main" id="{5943434A-4C06-416E-80E9-D6B14E19A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4" name="Freeform 561">
                <a:extLst>
                  <a:ext uri="{FF2B5EF4-FFF2-40B4-BE49-F238E27FC236}">
                    <a16:creationId xmlns="" xmlns:a16="http://schemas.microsoft.com/office/drawing/2014/main" id="{0AA45A12-2738-4630-92B1-ED7600130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5" name="Freeform 562">
                <a:extLst>
                  <a:ext uri="{FF2B5EF4-FFF2-40B4-BE49-F238E27FC236}">
                    <a16:creationId xmlns="" xmlns:a16="http://schemas.microsoft.com/office/drawing/2014/main" id="{0259A176-05B1-41B2-81BA-4E15F8B7B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" name="Freeform 563">
                <a:extLst>
                  <a:ext uri="{FF2B5EF4-FFF2-40B4-BE49-F238E27FC236}">
                    <a16:creationId xmlns="" xmlns:a16="http://schemas.microsoft.com/office/drawing/2014/main" id="{3BDA2691-8A95-4998-9C15-F1D69CE41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" name="Freeform 564">
                <a:extLst>
                  <a:ext uri="{FF2B5EF4-FFF2-40B4-BE49-F238E27FC236}">
                    <a16:creationId xmlns="" xmlns:a16="http://schemas.microsoft.com/office/drawing/2014/main" id="{BDD54CD3-B9EA-4676-A945-D1E17B78F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84" name="Freeform 565">
              <a:extLst>
                <a:ext uri="{FF2B5EF4-FFF2-40B4-BE49-F238E27FC236}">
                  <a16:creationId xmlns="" xmlns:a16="http://schemas.microsoft.com/office/drawing/2014/main" id="{B0147F03-F194-44F8-92D9-15A6B9A5A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5" name="Freeform 566">
              <a:extLst>
                <a:ext uri="{FF2B5EF4-FFF2-40B4-BE49-F238E27FC236}">
                  <a16:creationId xmlns="" xmlns:a16="http://schemas.microsoft.com/office/drawing/2014/main" id="{D29024FF-34F6-465B-923A-BD5EE4D4F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6" name="Freeform 567">
              <a:extLst>
                <a:ext uri="{FF2B5EF4-FFF2-40B4-BE49-F238E27FC236}">
                  <a16:creationId xmlns="" xmlns:a16="http://schemas.microsoft.com/office/drawing/2014/main" id="{AFDC922C-F29C-4773-862F-0B2824398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7" name="Freeform 568">
              <a:extLst>
                <a:ext uri="{FF2B5EF4-FFF2-40B4-BE49-F238E27FC236}">
                  <a16:creationId xmlns="" xmlns:a16="http://schemas.microsoft.com/office/drawing/2014/main" id="{C1D707B6-7DC8-4B11-A972-F5847BE2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8" name="Freeform 569">
              <a:extLst>
                <a:ext uri="{FF2B5EF4-FFF2-40B4-BE49-F238E27FC236}">
                  <a16:creationId xmlns="" xmlns:a16="http://schemas.microsoft.com/office/drawing/2014/main" id="{12185221-78D9-4E27-880C-826D2D78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9" name="Freeform 570">
              <a:extLst>
                <a:ext uri="{FF2B5EF4-FFF2-40B4-BE49-F238E27FC236}">
                  <a16:creationId xmlns="" xmlns:a16="http://schemas.microsoft.com/office/drawing/2014/main" id="{560BE88F-F364-4257-A1EB-A05D4FCE20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0" name="Freeform 589">
              <a:extLst>
                <a:ext uri="{FF2B5EF4-FFF2-40B4-BE49-F238E27FC236}">
                  <a16:creationId xmlns="" xmlns:a16="http://schemas.microsoft.com/office/drawing/2014/main" id="{57552461-5D6E-4662-A380-DEFB3FD4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1" name="Freeform 590">
              <a:extLst>
                <a:ext uri="{FF2B5EF4-FFF2-40B4-BE49-F238E27FC236}">
                  <a16:creationId xmlns="" xmlns:a16="http://schemas.microsoft.com/office/drawing/2014/main" id="{002364FB-0441-4F58-A0B0-8ED52DA7C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4" name="Group 632">
            <a:extLst>
              <a:ext uri="{FF2B5EF4-FFF2-40B4-BE49-F238E27FC236}">
                <a16:creationId xmlns="" xmlns:a16="http://schemas.microsoft.com/office/drawing/2014/main" id="{1F796D52-24EE-4C55-A050-D6EA57D9F68D}"/>
              </a:ext>
            </a:extLst>
          </p:cNvPr>
          <p:cNvGrpSpPr>
            <a:grpSpLocks/>
          </p:cNvGrpSpPr>
          <p:nvPr/>
        </p:nvGrpSpPr>
        <p:grpSpPr bwMode="auto">
          <a:xfrm>
            <a:off x="5565539" y="4899663"/>
            <a:ext cx="536575" cy="401637"/>
            <a:chOff x="3328" y="2543"/>
            <a:chExt cx="338" cy="253"/>
          </a:xfrm>
        </p:grpSpPr>
        <p:grpSp>
          <p:nvGrpSpPr>
            <p:cNvPr id="105" name="Group 487">
              <a:extLst>
                <a:ext uri="{FF2B5EF4-FFF2-40B4-BE49-F238E27FC236}">
                  <a16:creationId xmlns="" xmlns:a16="http://schemas.microsoft.com/office/drawing/2014/main" id="{FE71F9AE-F140-4F73-89FF-1336B6E421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126" name="Freeform 488">
                <a:extLst>
                  <a:ext uri="{FF2B5EF4-FFF2-40B4-BE49-F238E27FC236}">
                    <a16:creationId xmlns="" xmlns:a16="http://schemas.microsoft.com/office/drawing/2014/main" id="{998FEF80-1835-448A-A1CE-32897F752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7" name="Freeform 489">
                <a:extLst>
                  <a:ext uri="{FF2B5EF4-FFF2-40B4-BE49-F238E27FC236}">
                    <a16:creationId xmlns="" xmlns:a16="http://schemas.microsoft.com/office/drawing/2014/main" id="{232EB422-E4C6-4040-8845-06D5CA118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8" name="Freeform 490">
                <a:extLst>
                  <a:ext uri="{FF2B5EF4-FFF2-40B4-BE49-F238E27FC236}">
                    <a16:creationId xmlns="" xmlns:a16="http://schemas.microsoft.com/office/drawing/2014/main" id="{BA5F7FEB-C4EC-4C40-B442-7CC912F0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9" name="Freeform 491">
                <a:extLst>
                  <a:ext uri="{FF2B5EF4-FFF2-40B4-BE49-F238E27FC236}">
                    <a16:creationId xmlns="" xmlns:a16="http://schemas.microsoft.com/office/drawing/2014/main" id="{A572F891-36A5-48E4-8903-EC46C1C2B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0" name="Freeform 492">
                <a:extLst>
                  <a:ext uri="{FF2B5EF4-FFF2-40B4-BE49-F238E27FC236}">
                    <a16:creationId xmlns="" xmlns:a16="http://schemas.microsoft.com/office/drawing/2014/main" id="{71697570-4EC2-46D0-B51C-FB973AF5D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1" name="Freeform 493">
                <a:extLst>
                  <a:ext uri="{FF2B5EF4-FFF2-40B4-BE49-F238E27FC236}">
                    <a16:creationId xmlns="" xmlns:a16="http://schemas.microsoft.com/office/drawing/2014/main" id="{4AD8355E-D1A6-4C61-BB98-371549C6E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06" name="Picture 571" descr="laptop_keyboard">
              <a:extLst>
                <a:ext uri="{FF2B5EF4-FFF2-40B4-BE49-F238E27FC236}">
                  <a16:creationId xmlns="" xmlns:a16="http://schemas.microsoft.com/office/drawing/2014/main" id="{0DEA597B-490E-447C-AAFE-11DB0439C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572">
              <a:extLst>
                <a:ext uri="{FF2B5EF4-FFF2-40B4-BE49-F238E27FC236}">
                  <a16:creationId xmlns="" xmlns:a16="http://schemas.microsoft.com/office/drawing/2014/main" id="{547B0CE2-24AB-4CAB-A838-9FE41A853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08" name="Picture 573" descr="screen">
              <a:extLst>
                <a:ext uri="{FF2B5EF4-FFF2-40B4-BE49-F238E27FC236}">
                  <a16:creationId xmlns="" xmlns:a16="http://schemas.microsoft.com/office/drawing/2014/main" id="{430C929E-A95E-4110-8F41-C10E9FA58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574">
              <a:extLst>
                <a:ext uri="{FF2B5EF4-FFF2-40B4-BE49-F238E27FC236}">
                  <a16:creationId xmlns="" xmlns:a16="http://schemas.microsoft.com/office/drawing/2014/main" id="{B1F9875F-61D3-4BB9-9C25-4821A509B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0" name="Freeform 575">
              <a:extLst>
                <a:ext uri="{FF2B5EF4-FFF2-40B4-BE49-F238E27FC236}">
                  <a16:creationId xmlns="" xmlns:a16="http://schemas.microsoft.com/office/drawing/2014/main" id="{96A67FA3-E34A-447A-A0E4-45EC8368F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Freeform 576">
              <a:extLst>
                <a:ext uri="{FF2B5EF4-FFF2-40B4-BE49-F238E27FC236}">
                  <a16:creationId xmlns="" xmlns:a16="http://schemas.microsoft.com/office/drawing/2014/main" id="{CC7D4385-B8DB-4504-87E6-ED97731C8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2" name="Freeform 577">
              <a:extLst>
                <a:ext uri="{FF2B5EF4-FFF2-40B4-BE49-F238E27FC236}">
                  <a16:creationId xmlns="" xmlns:a16="http://schemas.microsoft.com/office/drawing/2014/main" id="{96D95DEA-2833-4D23-BA6D-00C8710B9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3" name="Freeform 578">
              <a:extLst>
                <a:ext uri="{FF2B5EF4-FFF2-40B4-BE49-F238E27FC236}">
                  <a16:creationId xmlns="" xmlns:a16="http://schemas.microsoft.com/office/drawing/2014/main" id="{0AE05A10-542E-4D9E-A5FA-821737DEA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4" name="Freeform 579">
              <a:extLst>
                <a:ext uri="{FF2B5EF4-FFF2-40B4-BE49-F238E27FC236}">
                  <a16:creationId xmlns="" xmlns:a16="http://schemas.microsoft.com/office/drawing/2014/main" id="{A5A753D1-7B66-4505-B363-751B71F41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15" name="Group 580">
              <a:extLst>
                <a:ext uri="{FF2B5EF4-FFF2-40B4-BE49-F238E27FC236}">
                  <a16:creationId xmlns="" xmlns:a16="http://schemas.microsoft.com/office/drawing/2014/main" id="{6ADBF6DE-C44C-4C60-B3B3-9832246CA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120" name="Freeform 581">
                <a:extLst>
                  <a:ext uri="{FF2B5EF4-FFF2-40B4-BE49-F238E27FC236}">
                    <a16:creationId xmlns="" xmlns:a16="http://schemas.microsoft.com/office/drawing/2014/main" id="{AA2CD811-587B-4C7B-893F-CBCB0CD8A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" name="Freeform 582">
                <a:extLst>
                  <a:ext uri="{FF2B5EF4-FFF2-40B4-BE49-F238E27FC236}">
                    <a16:creationId xmlns="" xmlns:a16="http://schemas.microsoft.com/office/drawing/2014/main" id="{8294FA67-D5C8-4734-A437-AF508AF63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2" name="Freeform 583">
                <a:extLst>
                  <a:ext uri="{FF2B5EF4-FFF2-40B4-BE49-F238E27FC236}">
                    <a16:creationId xmlns="" xmlns:a16="http://schemas.microsoft.com/office/drawing/2014/main" id="{BD9097A5-66D4-496C-9226-B7A48E7EF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3" name="Freeform 584">
                <a:extLst>
                  <a:ext uri="{FF2B5EF4-FFF2-40B4-BE49-F238E27FC236}">
                    <a16:creationId xmlns="" xmlns:a16="http://schemas.microsoft.com/office/drawing/2014/main" id="{EC3520C2-48CE-4407-B9B9-4084C6CA4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4" name="Freeform 585">
                <a:extLst>
                  <a:ext uri="{FF2B5EF4-FFF2-40B4-BE49-F238E27FC236}">
                    <a16:creationId xmlns="" xmlns:a16="http://schemas.microsoft.com/office/drawing/2014/main" id="{EE539295-F1D1-4913-A006-6054A0B1B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5" name="Freeform 586">
                <a:extLst>
                  <a:ext uri="{FF2B5EF4-FFF2-40B4-BE49-F238E27FC236}">
                    <a16:creationId xmlns="" xmlns:a16="http://schemas.microsoft.com/office/drawing/2014/main" id="{F4BD577A-566F-4D7E-9DA1-8CC67DABB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16" name="Freeform 587">
              <a:extLst>
                <a:ext uri="{FF2B5EF4-FFF2-40B4-BE49-F238E27FC236}">
                  <a16:creationId xmlns="" xmlns:a16="http://schemas.microsoft.com/office/drawing/2014/main" id="{684D05F5-8985-4285-97F4-9F29D5D97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7" name="Freeform 588">
              <a:extLst>
                <a:ext uri="{FF2B5EF4-FFF2-40B4-BE49-F238E27FC236}">
                  <a16:creationId xmlns="" xmlns:a16="http://schemas.microsoft.com/office/drawing/2014/main" id="{785D68ED-EA4E-4A84-B2A4-3641C9412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8" name="Freeform 591">
              <a:extLst>
                <a:ext uri="{FF2B5EF4-FFF2-40B4-BE49-F238E27FC236}">
                  <a16:creationId xmlns="" xmlns:a16="http://schemas.microsoft.com/office/drawing/2014/main" id="{9C0E6306-27DF-4989-97B4-331BECFF3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9" name="Freeform 592">
              <a:extLst>
                <a:ext uri="{FF2B5EF4-FFF2-40B4-BE49-F238E27FC236}">
                  <a16:creationId xmlns="" xmlns:a16="http://schemas.microsoft.com/office/drawing/2014/main" id="{C0D3736A-5C57-4E2F-B4DD-2878B5E032D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2" name="Group 631">
            <a:extLst>
              <a:ext uri="{FF2B5EF4-FFF2-40B4-BE49-F238E27FC236}">
                <a16:creationId xmlns="" xmlns:a16="http://schemas.microsoft.com/office/drawing/2014/main" id="{A23A8F71-4142-4991-8F4D-7BEC253D66B4}"/>
              </a:ext>
            </a:extLst>
          </p:cNvPr>
          <p:cNvGrpSpPr>
            <a:grpSpLocks/>
          </p:cNvGrpSpPr>
          <p:nvPr/>
        </p:nvGrpSpPr>
        <p:grpSpPr bwMode="auto">
          <a:xfrm>
            <a:off x="4948001" y="5160013"/>
            <a:ext cx="585788" cy="419100"/>
            <a:chOff x="5096" y="2218"/>
            <a:chExt cx="369" cy="264"/>
          </a:xfrm>
        </p:grpSpPr>
        <p:grpSp>
          <p:nvGrpSpPr>
            <p:cNvPr id="133" name="Group 622">
              <a:extLst>
                <a:ext uri="{FF2B5EF4-FFF2-40B4-BE49-F238E27FC236}">
                  <a16:creationId xmlns="" xmlns:a16="http://schemas.microsoft.com/office/drawing/2014/main" id="{3EDEE5D1-7741-4E63-B7D9-58E444117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136" name="Freeform 623">
                <a:extLst>
                  <a:ext uri="{FF2B5EF4-FFF2-40B4-BE49-F238E27FC236}">
                    <a16:creationId xmlns="" xmlns:a16="http://schemas.microsoft.com/office/drawing/2014/main" id="{E278F3AE-6D60-47CD-AC3F-2B6C69D16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" name="Freeform 624">
                <a:extLst>
                  <a:ext uri="{FF2B5EF4-FFF2-40B4-BE49-F238E27FC236}">
                    <a16:creationId xmlns="" xmlns:a16="http://schemas.microsoft.com/office/drawing/2014/main" id="{7DFC21C2-470F-4E5F-9578-2513B2CFD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" name="Freeform 625">
                <a:extLst>
                  <a:ext uri="{FF2B5EF4-FFF2-40B4-BE49-F238E27FC236}">
                    <a16:creationId xmlns="" xmlns:a16="http://schemas.microsoft.com/office/drawing/2014/main" id="{2CB3429E-AB28-4D91-BC6B-0E7BA1FE2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9" name="Freeform 626">
                <a:extLst>
                  <a:ext uri="{FF2B5EF4-FFF2-40B4-BE49-F238E27FC236}">
                    <a16:creationId xmlns="" xmlns:a16="http://schemas.microsoft.com/office/drawing/2014/main" id="{10265D95-A0E0-40C8-B946-FE08F6BA0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Freeform 627">
                <a:extLst>
                  <a:ext uri="{FF2B5EF4-FFF2-40B4-BE49-F238E27FC236}">
                    <a16:creationId xmlns="" xmlns:a16="http://schemas.microsoft.com/office/drawing/2014/main" id="{BF3894A1-EC8B-4250-83E0-E16666338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Freeform 628">
                <a:extLst>
                  <a:ext uri="{FF2B5EF4-FFF2-40B4-BE49-F238E27FC236}">
                    <a16:creationId xmlns="" xmlns:a16="http://schemas.microsoft.com/office/drawing/2014/main" id="{F9ECFFF2-6F85-4314-8C6B-E89E27EAE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34" name="Picture 629" descr="access_point_stylized_small">
              <a:extLst>
                <a:ext uri="{FF2B5EF4-FFF2-40B4-BE49-F238E27FC236}">
                  <a16:creationId xmlns="" xmlns:a16="http://schemas.microsoft.com/office/drawing/2014/main" id="{D880584B-5325-48AB-B7A6-2A044E346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630" descr="access_point_stylized_small">
              <a:extLst>
                <a:ext uri="{FF2B5EF4-FFF2-40B4-BE49-F238E27FC236}">
                  <a16:creationId xmlns="" xmlns:a16="http://schemas.microsoft.com/office/drawing/2014/main" id="{5DADCB93-D906-4351-939C-E92CE14F8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2" name="Group 633">
            <a:extLst>
              <a:ext uri="{FF2B5EF4-FFF2-40B4-BE49-F238E27FC236}">
                <a16:creationId xmlns="" xmlns:a16="http://schemas.microsoft.com/office/drawing/2014/main" id="{E7E1B039-D304-4160-9719-B873FF4F79E5}"/>
              </a:ext>
            </a:extLst>
          </p:cNvPr>
          <p:cNvGrpSpPr>
            <a:grpSpLocks/>
          </p:cNvGrpSpPr>
          <p:nvPr/>
        </p:nvGrpSpPr>
        <p:grpSpPr bwMode="auto">
          <a:xfrm>
            <a:off x="4649551" y="5585463"/>
            <a:ext cx="635000" cy="485775"/>
            <a:chOff x="3061" y="2530"/>
            <a:chExt cx="400" cy="306"/>
          </a:xfrm>
        </p:grpSpPr>
        <p:grpSp>
          <p:nvGrpSpPr>
            <p:cNvPr id="143" name="Group 634">
              <a:extLst>
                <a:ext uri="{FF2B5EF4-FFF2-40B4-BE49-F238E27FC236}">
                  <a16:creationId xmlns="" xmlns:a16="http://schemas.microsoft.com/office/drawing/2014/main" id="{908F698D-7DCE-4218-889F-F731D9384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168" name="Freeform 635">
                <a:extLst>
                  <a:ext uri="{FF2B5EF4-FFF2-40B4-BE49-F238E27FC236}">
                    <a16:creationId xmlns="" xmlns:a16="http://schemas.microsoft.com/office/drawing/2014/main" id="{22B8DB92-E3E3-4BE8-B17D-1495F886B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Freeform 636">
                <a:extLst>
                  <a:ext uri="{FF2B5EF4-FFF2-40B4-BE49-F238E27FC236}">
                    <a16:creationId xmlns="" xmlns:a16="http://schemas.microsoft.com/office/drawing/2014/main" id="{8B00C7DC-517B-4360-8F61-04680FC83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Freeform 637">
                <a:extLst>
                  <a:ext uri="{FF2B5EF4-FFF2-40B4-BE49-F238E27FC236}">
                    <a16:creationId xmlns="" xmlns:a16="http://schemas.microsoft.com/office/drawing/2014/main" id="{80B2BA5B-5AFD-48AC-A713-1A906C072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Freeform 638">
                <a:extLst>
                  <a:ext uri="{FF2B5EF4-FFF2-40B4-BE49-F238E27FC236}">
                    <a16:creationId xmlns="" xmlns:a16="http://schemas.microsoft.com/office/drawing/2014/main" id="{16B418EA-BA64-4670-8365-590279025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Freeform 639">
                <a:extLst>
                  <a:ext uri="{FF2B5EF4-FFF2-40B4-BE49-F238E27FC236}">
                    <a16:creationId xmlns="" xmlns:a16="http://schemas.microsoft.com/office/drawing/2014/main" id="{5D2DCE6F-025C-4C00-84B9-46B8915B5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Freeform 640">
                <a:extLst>
                  <a:ext uri="{FF2B5EF4-FFF2-40B4-BE49-F238E27FC236}">
                    <a16:creationId xmlns="" xmlns:a16="http://schemas.microsoft.com/office/drawing/2014/main" id="{AD72F324-6562-4E70-82ED-C6FD76429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4" name="Picture 641" descr="laptop_keyboard">
              <a:extLst>
                <a:ext uri="{FF2B5EF4-FFF2-40B4-BE49-F238E27FC236}">
                  <a16:creationId xmlns="" xmlns:a16="http://schemas.microsoft.com/office/drawing/2014/main" id="{8C2D5571-DDC0-4050-81A1-17AF7F194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" name="Freeform 642">
              <a:extLst>
                <a:ext uri="{FF2B5EF4-FFF2-40B4-BE49-F238E27FC236}">
                  <a16:creationId xmlns="" xmlns:a16="http://schemas.microsoft.com/office/drawing/2014/main" id="{33FF47F4-3E9D-4A99-8B64-BE9FEF34A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46" name="Picture 643" descr="screen">
              <a:extLst>
                <a:ext uri="{FF2B5EF4-FFF2-40B4-BE49-F238E27FC236}">
                  <a16:creationId xmlns="" xmlns:a16="http://schemas.microsoft.com/office/drawing/2014/main" id="{07B6CAAA-119D-4055-991D-5B325DE6E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7" name="Freeform 644">
              <a:extLst>
                <a:ext uri="{FF2B5EF4-FFF2-40B4-BE49-F238E27FC236}">
                  <a16:creationId xmlns="" xmlns:a16="http://schemas.microsoft.com/office/drawing/2014/main" id="{E235DCB6-9E64-4214-8C90-C1339CAE7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Freeform 645">
              <a:extLst>
                <a:ext uri="{FF2B5EF4-FFF2-40B4-BE49-F238E27FC236}">
                  <a16:creationId xmlns="" xmlns:a16="http://schemas.microsoft.com/office/drawing/2014/main" id="{4A572563-0801-47FE-8A0A-4FDAA7EEF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Freeform 646">
              <a:extLst>
                <a:ext uri="{FF2B5EF4-FFF2-40B4-BE49-F238E27FC236}">
                  <a16:creationId xmlns="" xmlns:a16="http://schemas.microsoft.com/office/drawing/2014/main" id="{DDCEC7AE-46DF-4627-8F93-179555FC6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Freeform 647">
              <a:extLst>
                <a:ext uri="{FF2B5EF4-FFF2-40B4-BE49-F238E27FC236}">
                  <a16:creationId xmlns="" xmlns:a16="http://schemas.microsoft.com/office/drawing/2014/main" id="{51B1CF7E-69DE-46CC-AF0F-DA1594BE0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Freeform 648">
              <a:extLst>
                <a:ext uri="{FF2B5EF4-FFF2-40B4-BE49-F238E27FC236}">
                  <a16:creationId xmlns="" xmlns:a16="http://schemas.microsoft.com/office/drawing/2014/main" id="{0DF791D3-F483-4C39-8C97-0D0D9759C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Freeform 649">
              <a:extLst>
                <a:ext uri="{FF2B5EF4-FFF2-40B4-BE49-F238E27FC236}">
                  <a16:creationId xmlns="" xmlns:a16="http://schemas.microsoft.com/office/drawing/2014/main" id="{EED592C2-853D-43C7-BF3B-A1FAA8326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53" name="Group 650">
              <a:extLst>
                <a:ext uri="{FF2B5EF4-FFF2-40B4-BE49-F238E27FC236}">
                  <a16:creationId xmlns="" xmlns:a16="http://schemas.microsoft.com/office/drawing/2014/main" id="{46A733C7-E3FA-4B55-B75A-427824F34D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162" name="Freeform 651">
                <a:extLst>
                  <a:ext uri="{FF2B5EF4-FFF2-40B4-BE49-F238E27FC236}">
                    <a16:creationId xmlns="" xmlns:a16="http://schemas.microsoft.com/office/drawing/2014/main" id="{2BB11C2D-8AA5-4B68-9FA5-2C453CD2F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3" name="Freeform 652">
                <a:extLst>
                  <a:ext uri="{FF2B5EF4-FFF2-40B4-BE49-F238E27FC236}">
                    <a16:creationId xmlns="" xmlns:a16="http://schemas.microsoft.com/office/drawing/2014/main" id="{1D30EB55-64F1-455C-9222-DE21DEC17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4" name="Freeform 653">
                <a:extLst>
                  <a:ext uri="{FF2B5EF4-FFF2-40B4-BE49-F238E27FC236}">
                    <a16:creationId xmlns="" xmlns:a16="http://schemas.microsoft.com/office/drawing/2014/main" id="{06FC1946-5558-4071-97D7-3F4F7CB81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5" name="Freeform 654">
                <a:extLst>
                  <a:ext uri="{FF2B5EF4-FFF2-40B4-BE49-F238E27FC236}">
                    <a16:creationId xmlns="" xmlns:a16="http://schemas.microsoft.com/office/drawing/2014/main" id="{80437BC8-E1D0-4A7C-9719-2B9068D0B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Freeform 655">
                <a:extLst>
                  <a:ext uri="{FF2B5EF4-FFF2-40B4-BE49-F238E27FC236}">
                    <a16:creationId xmlns="" xmlns:a16="http://schemas.microsoft.com/office/drawing/2014/main" id="{F9BAE089-02E5-42E2-ABDC-F4E78D59A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Freeform 656">
                <a:extLst>
                  <a:ext uri="{FF2B5EF4-FFF2-40B4-BE49-F238E27FC236}">
                    <a16:creationId xmlns="" xmlns:a16="http://schemas.microsoft.com/office/drawing/2014/main" id="{E139EC1A-7FD7-4A78-9E70-E8B16EC7B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54" name="Freeform 657">
              <a:extLst>
                <a:ext uri="{FF2B5EF4-FFF2-40B4-BE49-F238E27FC236}">
                  <a16:creationId xmlns="" xmlns:a16="http://schemas.microsoft.com/office/drawing/2014/main" id="{B50EFC38-A324-42A3-AFFA-FE8D353EB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658">
              <a:extLst>
                <a:ext uri="{FF2B5EF4-FFF2-40B4-BE49-F238E27FC236}">
                  <a16:creationId xmlns="" xmlns:a16="http://schemas.microsoft.com/office/drawing/2014/main" id="{F70BF8DD-0C5D-4191-9C3B-EF6A4A268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659">
              <a:extLst>
                <a:ext uri="{FF2B5EF4-FFF2-40B4-BE49-F238E27FC236}">
                  <a16:creationId xmlns="" xmlns:a16="http://schemas.microsoft.com/office/drawing/2014/main" id="{2AE69BF4-3737-4B0F-8E53-69795DE57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660">
              <a:extLst>
                <a:ext uri="{FF2B5EF4-FFF2-40B4-BE49-F238E27FC236}">
                  <a16:creationId xmlns="" xmlns:a16="http://schemas.microsoft.com/office/drawing/2014/main" id="{DF5ECB3F-EE60-49C5-9351-076C0FD2E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661">
              <a:extLst>
                <a:ext uri="{FF2B5EF4-FFF2-40B4-BE49-F238E27FC236}">
                  <a16:creationId xmlns="" xmlns:a16="http://schemas.microsoft.com/office/drawing/2014/main" id="{3CD80BD6-0C3C-4503-8AE0-2EA7DE50E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662">
              <a:extLst>
                <a:ext uri="{FF2B5EF4-FFF2-40B4-BE49-F238E27FC236}">
                  <a16:creationId xmlns="" xmlns:a16="http://schemas.microsoft.com/office/drawing/2014/main" id="{988A17BC-B567-49DB-A255-2E1DFC6153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663">
              <a:extLst>
                <a:ext uri="{FF2B5EF4-FFF2-40B4-BE49-F238E27FC236}">
                  <a16:creationId xmlns="" xmlns:a16="http://schemas.microsoft.com/office/drawing/2014/main" id="{EC5C5E6A-6C22-4E44-A666-9AA150169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664">
              <a:extLst>
                <a:ext uri="{FF2B5EF4-FFF2-40B4-BE49-F238E27FC236}">
                  <a16:creationId xmlns="" xmlns:a16="http://schemas.microsoft.com/office/drawing/2014/main" id="{2E99DE31-2617-4895-9AD0-F4AF047E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4" name="Group 665">
            <a:extLst>
              <a:ext uri="{FF2B5EF4-FFF2-40B4-BE49-F238E27FC236}">
                <a16:creationId xmlns="" xmlns:a16="http://schemas.microsoft.com/office/drawing/2014/main" id="{CB19EE6C-7428-4626-9956-BC6EDDB284B6}"/>
              </a:ext>
            </a:extLst>
          </p:cNvPr>
          <p:cNvGrpSpPr>
            <a:grpSpLocks/>
          </p:cNvGrpSpPr>
          <p:nvPr/>
        </p:nvGrpSpPr>
        <p:grpSpPr bwMode="auto">
          <a:xfrm>
            <a:off x="5132151" y="5641025"/>
            <a:ext cx="635000" cy="485775"/>
            <a:chOff x="3061" y="2530"/>
            <a:chExt cx="400" cy="306"/>
          </a:xfrm>
        </p:grpSpPr>
        <p:grpSp>
          <p:nvGrpSpPr>
            <p:cNvPr id="175" name="Group 666">
              <a:extLst>
                <a:ext uri="{FF2B5EF4-FFF2-40B4-BE49-F238E27FC236}">
                  <a16:creationId xmlns="" xmlns:a16="http://schemas.microsoft.com/office/drawing/2014/main" id="{BA2EFF07-4E6B-4879-91B1-09FADE2672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200" name="Freeform 667">
                <a:extLst>
                  <a:ext uri="{FF2B5EF4-FFF2-40B4-BE49-F238E27FC236}">
                    <a16:creationId xmlns="" xmlns:a16="http://schemas.microsoft.com/office/drawing/2014/main" id="{529B60E7-E581-4B7A-9A1C-1DC30377A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1" name="Freeform 668">
                <a:extLst>
                  <a:ext uri="{FF2B5EF4-FFF2-40B4-BE49-F238E27FC236}">
                    <a16:creationId xmlns="" xmlns:a16="http://schemas.microsoft.com/office/drawing/2014/main" id="{A7EF1D98-C2A8-446C-91A2-908B229EF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2" name="Freeform 669">
                <a:extLst>
                  <a:ext uri="{FF2B5EF4-FFF2-40B4-BE49-F238E27FC236}">
                    <a16:creationId xmlns="" xmlns:a16="http://schemas.microsoft.com/office/drawing/2014/main" id="{842B4C70-8440-4A4C-BB2A-22B826B3E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3" name="Freeform 670">
                <a:extLst>
                  <a:ext uri="{FF2B5EF4-FFF2-40B4-BE49-F238E27FC236}">
                    <a16:creationId xmlns="" xmlns:a16="http://schemas.microsoft.com/office/drawing/2014/main" id="{0FDD01E9-60C5-487B-8839-9D0B3A43A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4" name="Freeform 671">
                <a:extLst>
                  <a:ext uri="{FF2B5EF4-FFF2-40B4-BE49-F238E27FC236}">
                    <a16:creationId xmlns="" xmlns:a16="http://schemas.microsoft.com/office/drawing/2014/main" id="{19251876-1C4E-4AFE-B56A-67B2FAC46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Freeform 672">
                <a:extLst>
                  <a:ext uri="{FF2B5EF4-FFF2-40B4-BE49-F238E27FC236}">
                    <a16:creationId xmlns="" xmlns:a16="http://schemas.microsoft.com/office/drawing/2014/main" id="{C85193E5-2DF2-4D67-8995-FA27E11DA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76" name="Picture 673" descr="laptop_keyboard">
              <a:extLst>
                <a:ext uri="{FF2B5EF4-FFF2-40B4-BE49-F238E27FC236}">
                  <a16:creationId xmlns="" xmlns:a16="http://schemas.microsoft.com/office/drawing/2014/main" id="{CD1DD8B0-6508-4168-9FAD-CBB90D5C4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Freeform 674">
              <a:extLst>
                <a:ext uri="{FF2B5EF4-FFF2-40B4-BE49-F238E27FC236}">
                  <a16:creationId xmlns="" xmlns:a16="http://schemas.microsoft.com/office/drawing/2014/main" id="{9422E7C7-65E5-464E-A3B8-A88749234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78" name="Picture 675" descr="screen">
              <a:extLst>
                <a:ext uri="{FF2B5EF4-FFF2-40B4-BE49-F238E27FC236}">
                  <a16:creationId xmlns="" xmlns:a16="http://schemas.microsoft.com/office/drawing/2014/main" id="{1EA76019-508F-40C0-B8C8-8B75244F5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9" name="Freeform 676">
              <a:extLst>
                <a:ext uri="{FF2B5EF4-FFF2-40B4-BE49-F238E27FC236}">
                  <a16:creationId xmlns="" xmlns:a16="http://schemas.microsoft.com/office/drawing/2014/main" id="{1D784BF6-6F86-4E73-9CB3-20126B4D2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Freeform 677">
              <a:extLst>
                <a:ext uri="{FF2B5EF4-FFF2-40B4-BE49-F238E27FC236}">
                  <a16:creationId xmlns="" xmlns:a16="http://schemas.microsoft.com/office/drawing/2014/main" id="{93E00DEB-C3C1-4EA1-A9EE-62CA7DF8E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Freeform 678">
              <a:extLst>
                <a:ext uri="{FF2B5EF4-FFF2-40B4-BE49-F238E27FC236}">
                  <a16:creationId xmlns="" xmlns:a16="http://schemas.microsoft.com/office/drawing/2014/main" id="{42EC94B6-0BDE-4620-B9D3-6226293B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Freeform 679">
              <a:extLst>
                <a:ext uri="{FF2B5EF4-FFF2-40B4-BE49-F238E27FC236}">
                  <a16:creationId xmlns="" xmlns:a16="http://schemas.microsoft.com/office/drawing/2014/main" id="{11DF4E77-3125-4A03-A1B7-4A41440D2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Freeform 680">
              <a:extLst>
                <a:ext uri="{FF2B5EF4-FFF2-40B4-BE49-F238E27FC236}">
                  <a16:creationId xmlns="" xmlns:a16="http://schemas.microsoft.com/office/drawing/2014/main" id="{3C967F2C-33AB-42AE-BA30-CD416D87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Freeform 681">
              <a:extLst>
                <a:ext uri="{FF2B5EF4-FFF2-40B4-BE49-F238E27FC236}">
                  <a16:creationId xmlns="" xmlns:a16="http://schemas.microsoft.com/office/drawing/2014/main" id="{C7651273-8124-4313-92E8-8594EE946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682">
              <a:extLst>
                <a:ext uri="{FF2B5EF4-FFF2-40B4-BE49-F238E27FC236}">
                  <a16:creationId xmlns="" xmlns:a16="http://schemas.microsoft.com/office/drawing/2014/main" id="{3D571AAF-4AF5-404A-B305-1F9D00A3CC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194" name="Freeform 683">
                <a:extLst>
                  <a:ext uri="{FF2B5EF4-FFF2-40B4-BE49-F238E27FC236}">
                    <a16:creationId xmlns="" xmlns:a16="http://schemas.microsoft.com/office/drawing/2014/main" id="{873CE8AA-2893-4AA6-95DC-8419D6072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Freeform 684">
                <a:extLst>
                  <a:ext uri="{FF2B5EF4-FFF2-40B4-BE49-F238E27FC236}">
                    <a16:creationId xmlns="" xmlns:a16="http://schemas.microsoft.com/office/drawing/2014/main" id="{8ECE1324-DD5D-497E-A453-5E55AEC84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Freeform 685">
                <a:extLst>
                  <a:ext uri="{FF2B5EF4-FFF2-40B4-BE49-F238E27FC236}">
                    <a16:creationId xmlns="" xmlns:a16="http://schemas.microsoft.com/office/drawing/2014/main" id="{9A9340D4-E9C6-4B6F-AE90-60E774D2C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Freeform 686">
                <a:extLst>
                  <a:ext uri="{FF2B5EF4-FFF2-40B4-BE49-F238E27FC236}">
                    <a16:creationId xmlns="" xmlns:a16="http://schemas.microsoft.com/office/drawing/2014/main" id="{EBFE45FF-1C84-44BB-9A12-A2BF25402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Freeform 687">
                <a:extLst>
                  <a:ext uri="{FF2B5EF4-FFF2-40B4-BE49-F238E27FC236}">
                    <a16:creationId xmlns="" xmlns:a16="http://schemas.microsoft.com/office/drawing/2014/main" id="{EA5B8E7D-1D03-427B-8709-E97B3F09A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Freeform 688">
                <a:extLst>
                  <a:ext uri="{FF2B5EF4-FFF2-40B4-BE49-F238E27FC236}">
                    <a16:creationId xmlns="" xmlns:a16="http://schemas.microsoft.com/office/drawing/2014/main" id="{1EE7EBF0-FAB9-41E6-BAC7-6E284101E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689">
              <a:extLst>
                <a:ext uri="{FF2B5EF4-FFF2-40B4-BE49-F238E27FC236}">
                  <a16:creationId xmlns="" xmlns:a16="http://schemas.microsoft.com/office/drawing/2014/main" id="{DE1E3CD9-67FB-4C84-B979-7A612E227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Freeform 690">
              <a:extLst>
                <a:ext uri="{FF2B5EF4-FFF2-40B4-BE49-F238E27FC236}">
                  <a16:creationId xmlns="" xmlns:a16="http://schemas.microsoft.com/office/drawing/2014/main" id="{00B648DE-32C6-44ED-B9C4-9EE0F6233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Freeform 691">
              <a:extLst>
                <a:ext uri="{FF2B5EF4-FFF2-40B4-BE49-F238E27FC236}">
                  <a16:creationId xmlns="" xmlns:a16="http://schemas.microsoft.com/office/drawing/2014/main" id="{4258A1DA-A8BA-49A8-8AE6-5D21BF078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692">
              <a:extLst>
                <a:ext uri="{FF2B5EF4-FFF2-40B4-BE49-F238E27FC236}">
                  <a16:creationId xmlns="" xmlns:a16="http://schemas.microsoft.com/office/drawing/2014/main" id="{9A49F8DD-EBDC-462E-ABAF-FB527CFD1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693">
              <a:extLst>
                <a:ext uri="{FF2B5EF4-FFF2-40B4-BE49-F238E27FC236}">
                  <a16:creationId xmlns="" xmlns:a16="http://schemas.microsoft.com/office/drawing/2014/main" id="{700FCDFA-A179-443D-86DA-AFD74A681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Freeform 694">
              <a:extLst>
                <a:ext uri="{FF2B5EF4-FFF2-40B4-BE49-F238E27FC236}">
                  <a16:creationId xmlns="" xmlns:a16="http://schemas.microsoft.com/office/drawing/2014/main" id="{C2920A8B-A162-47F8-B023-766A28B3FA4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695">
              <a:extLst>
                <a:ext uri="{FF2B5EF4-FFF2-40B4-BE49-F238E27FC236}">
                  <a16:creationId xmlns="" xmlns:a16="http://schemas.microsoft.com/office/drawing/2014/main" id="{43FCC89A-8B3B-49DF-9CDB-BBC00AC66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Freeform 696">
              <a:extLst>
                <a:ext uri="{FF2B5EF4-FFF2-40B4-BE49-F238E27FC236}">
                  <a16:creationId xmlns="" xmlns:a16="http://schemas.microsoft.com/office/drawing/2014/main" id="{24343ED7-441B-4761-A159-F8727A08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6" name="Group 699">
            <a:extLst>
              <a:ext uri="{FF2B5EF4-FFF2-40B4-BE49-F238E27FC236}">
                <a16:creationId xmlns="" xmlns:a16="http://schemas.microsoft.com/office/drawing/2014/main" id="{B8DA3F00-4B0C-4E1C-968A-00DB821B49D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7452" y="5095202"/>
            <a:ext cx="501650" cy="512763"/>
            <a:chOff x="2839" y="3501"/>
            <a:chExt cx="755" cy="803"/>
          </a:xfrm>
        </p:grpSpPr>
        <p:pic>
          <p:nvPicPr>
            <p:cNvPr id="207" name="Picture 700" descr="desktop_computer_stylized_medium">
              <a:extLst>
                <a:ext uri="{FF2B5EF4-FFF2-40B4-BE49-F238E27FC236}">
                  <a16:creationId xmlns="" xmlns:a16="http://schemas.microsoft.com/office/drawing/2014/main" id="{13830863-E1A0-4B48-9B37-267F773F0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" name="Freeform 701">
              <a:extLst>
                <a:ext uri="{FF2B5EF4-FFF2-40B4-BE49-F238E27FC236}">
                  <a16:creationId xmlns="" xmlns:a16="http://schemas.microsoft.com/office/drawing/2014/main" id="{D7C223D8-C6A5-4494-9E3D-C1FA6F7B6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9" name="Group 702">
            <a:extLst>
              <a:ext uri="{FF2B5EF4-FFF2-40B4-BE49-F238E27FC236}">
                <a16:creationId xmlns="" xmlns:a16="http://schemas.microsoft.com/office/drawing/2014/main" id="{84223A30-6B2D-4FCC-A487-0F7A1554D11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8264" y="4668165"/>
            <a:ext cx="501650" cy="512762"/>
            <a:chOff x="2839" y="3501"/>
            <a:chExt cx="755" cy="803"/>
          </a:xfrm>
        </p:grpSpPr>
        <p:pic>
          <p:nvPicPr>
            <p:cNvPr id="210" name="Picture 703" descr="desktop_computer_stylized_medium">
              <a:extLst>
                <a:ext uri="{FF2B5EF4-FFF2-40B4-BE49-F238E27FC236}">
                  <a16:creationId xmlns="" xmlns:a16="http://schemas.microsoft.com/office/drawing/2014/main" id="{A6CEA74A-2D0A-4D1F-89AF-B5186222D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Freeform 704">
              <a:extLst>
                <a:ext uri="{FF2B5EF4-FFF2-40B4-BE49-F238E27FC236}">
                  <a16:creationId xmlns="" xmlns:a16="http://schemas.microsoft.com/office/drawing/2014/main" id="{89876734-76F0-4D4F-92CC-809176221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2" name="Group 705">
            <a:extLst>
              <a:ext uri="{FF2B5EF4-FFF2-40B4-BE49-F238E27FC236}">
                <a16:creationId xmlns="" xmlns:a16="http://schemas.microsoft.com/office/drawing/2014/main" id="{EDE8217F-4EC2-4A30-A3FB-D34E4CE78FF0}"/>
              </a:ext>
            </a:extLst>
          </p:cNvPr>
          <p:cNvGrpSpPr>
            <a:grpSpLocks/>
          </p:cNvGrpSpPr>
          <p:nvPr/>
        </p:nvGrpSpPr>
        <p:grpSpPr bwMode="auto">
          <a:xfrm>
            <a:off x="1541364" y="5055515"/>
            <a:ext cx="501650" cy="512762"/>
            <a:chOff x="2839" y="3501"/>
            <a:chExt cx="755" cy="803"/>
          </a:xfrm>
        </p:grpSpPr>
        <p:pic>
          <p:nvPicPr>
            <p:cNvPr id="213" name="Picture 706" descr="desktop_computer_stylized_medium">
              <a:extLst>
                <a:ext uri="{FF2B5EF4-FFF2-40B4-BE49-F238E27FC236}">
                  <a16:creationId xmlns="" xmlns:a16="http://schemas.microsoft.com/office/drawing/2014/main" id="{EE3C3709-7E92-4982-B171-572440D7A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4" name="Freeform 707">
              <a:extLst>
                <a:ext uri="{FF2B5EF4-FFF2-40B4-BE49-F238E27FC236}">
                  <a16:creationId xmlns="" xmlns:a16="http://schemas.microsoft.com/office/drawing/2014/main" id="{C55EB832-E6C0-4E9E-B1A9-961298A5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5" name="Group 708">
            <a:extLst>
              <a:ext uri="{FF2B5EF4-FFF2-40B4-BE49-F238E27FC236}">
                <a16:creationId xmlns="" xmlns:a16="http://schemas.microsoft.com/office/drawing/2014/main" id="{804A11B9-FD83-4D75-A66E-CE3E79CDDD8C}"/>
              </a:ext>
            </a:extLst>
          </p:cNvPr>
          <p:cNvGrpSpPr>
            <a:grpSpLocks/>
          </p:cNvGrpSpPr>
          <p:nvPr/>
        </p:nvGrpSpPr>
        <p:grpSpPr bwMode="auto">
          <a:xfrm>
            <a:off x="1342927" y="5495252"/>
            <a:ext cx="501650" cy="512763"/>
            <a:chOff x="2839" y="3501"/>
            <a:chExt cx="755" cy="803"/>
          </a:xfrm>
        </p:grpSpPr>
        <p:pic>
          <p:nvPicPr>
            <p:cNvPr id="216" name="Picture 709" descr="desktop_computer_stylized_medium">
              <a:extLst>
                <a:ext uri="{FF2B5EF4-FFF2-40B4-BE49-F238E27FC236}">
                  <a16:creationId xmlns="" xmlns:a16="http://schemas.microsoft.com/office/drawing/2014/main" id="{9CC2823C-F6B2-454D-9574-80A45D83F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Freeform 710">
              <a:extLst>
                <a:ext uri="{FF2B5EF4-FFF2-40B4-BE49-F238E27FC236}">
                  <a16:creationId xmlns="" xmlns:a16="http://schemas.microsoft.com/office/drawing/2014/main" id="{CE4194BC-7A16-4DCD-86F2-F00EFCE46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BB5BBCFB-490A-40B6-ABA0-13EFCCA47220}"/>
              </a:ext>
            </a:extLst>
          </p:cNvPr>
          <p:cNvGrpSpPr/>
          <p:nvPr/>
        </p:nvGrpSpPr>
        <p:grpSpPr>
          <a:xfrm>
            <a:off x="2328765" y="4838855"/>
            <a:ext cx="1951525" cy="1263172"/>
            <a:chOff x="7891681" y="3099042"/>
            <a:chExt cx="2342453" cy="1569939"/>
          </a:xfrm>
        </p:grpSpPr>
        <p:sp>
          <p:nvSpPr>
            <p:cNvPr id="219" name="Oval 800">
              <a:extLst>
                <a:ext uri="{FF2B5EF4-FFF2-40B4-BE49-F238E27FC236}">
                  <a16:creationId xmlns="" xmlns:a16="http://schemas.microsoft.com/office/drawing/2014/main" id="{3D0F6659-FD59-4F01-8F75-A7A15F4FB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5510" y="3593195"/>
              <a:ext cx="69106" cy="7912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20" name="Group 817">
              <a:extLst>
                <a:ext uri="{FF2B5EF4-FFF2-40B4-BE49-F238E27FC236}">
                  <a16:creationId xmlns="" xmlns:a16="http://schemas.microsoft.com/office/drawing/2014/main" id="{3A6FD654-9348-490D-AA2F-BCCDFC2BA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2376" y="3275911"/>
              <a:ext cx="615031" cy="694531"/>
              <a:chOff x="2920" y="1424"/>
              <a:chExt cx="326" cy="320"/>
            </a:xfrm>
          </p:grpSpPr>
          <p:sp>
            <p:nvSpPr>
              <p:cNvPr id="288" name="Oval 818">
                <a:extLst>
                  <a:ext uri="{FF2B5EF4-FFF2-40B4-BE49-F238E27FC236}">
                    <a16:creationId xmlns="" xmlns:a16="http://schemas.microsoft.com/office/drawing/2014/main" id="{6D7E913D-1784-40E4-965A-51507A19D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289" name="Group 819">
                <a:extLst>
                  <a:ext uri="{FF2B5EF4-FFF2-40B4-BE49-F238E27FC236}">
                    <a16:creationId xmlns="" xmlns:a16="http://schemas.microsoft.com/office/drawing/2014/main" id="{C6A0D9A2-3BCB-4D7F-985F-E5518BFCE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291" name="Oval 820">
                  <a:extLst>
                    <a:ext uri="{FF2B5EF4-FFF2-40B4-BE49-F238E27FC236}">
                      <a16:creationId xmlns="" xmlns:a16="http://schemas.microsoft.com/office/drawing/2014/main" id="{888318B9-09D8-4E49-A81D-CDFDB3B74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2" name="Oval 821">
                  <a:extLst>
                    <a:ext uri="{FF2B5EF4-FFF2-40B4-BE49-F238E27FC236}">
                      <a16:creationId xmlns="" xmlns:a16="http://schemas.microsoft.com/office/drawing/2014/main" id="{F13D7D27-E4B6-405B-8501-65C0AE94D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3" name="Oval 822">
                  <a:extLst>
                    <a:ext uri="{FF2B5EF4-FFF2-40B4-BE49-F238E27FC236}">
                      <a16:creationId xmlns="" xmlns:a16="http://schemas.microsoft.com/office/drawing/2014/main" id="{0921A6FD-AF66-45C6-86F3-60CD6746F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4" name="Oval 823">
                  <a:extLst>
                    <a:ext uri="{FF2B5EF4-FFF2-40B4-BE49-F238E27FC236}">
                      <a16:creationId xmlns="" xmlns:a16="http://schemas.microsoft.com/office/drawing/2014/main" id="{35DC7025-998B-4264-B702-751F1A0CA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5" name="Freeform 824">
                  <a:extLst>
                    <a:ext uri="{FF2B5EF4-FFF2-40B4-BE49-F238E27FC236}">
                      <a16:creationId xmlns="" xmlns:a16="http://schemas.microsoft.com/office/drawing/2014/main" id="{E41D15A5-0AC8-436D-8A60-03A4289E6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90" name="Freeform 825">
                <a:extLst>
                  <a:ext uri="{FF2B5EF4-FFF2-40B4-BE49-F238E27FC236}">
                    <a16:creationId xmlns="" xmlns:a16="http://schemas.microsoft.com/office/drawing/2014/main" id="{FB2217CE-9977-4F3C-BC94-74E8F1832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221" name="Group 783">
              <a:extLst>
                <a:ext uri="{FF2B5EF4-FFF2-40B4-BE49-F238E27FC236}">
                  <a16:creationId xmlns="" xmlns:a16="http://schemas.microsoft.com/office/drawing/2014/main" id="{E7905535-9407-4C73-B975-60959AFF6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2147" y="3619386"/>
              <a:ext cx="393690" cy="1049595"/>
              <a:chOff x="3130" y="3288"/>
              <a:chExt cx="410" cy="742"/>
            </a:xfrm>
          </p:grpSpPr>
          <p:sp>
            <p:nvSpPr>
              <p:cNvPr id="273" name="Line 270">
                <a:extLst>
                  <a:ext uri="{FF2B5EF4-FFF2-40B4-BE49-F238E27FC236}">
                    <a16:creationId xmlns="" xmlns:a16="http://schemas.microsoft.com/office/drawing/2014/main" id="{1AA7CCF3-28E0-4E41-A310-D95103E7E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Line 271">
                <a:extLst>
                  <a:ext uri="{FF2B5EF4-FFF2-40B4-BE49-F238E27FC236}">
                    <a16:creationId xmlns="" xmlns:a16="http://schemas.microsoft.com/office/drawing/2014/main" id="{CCE6907C-B83E-4E4C-B54D-4797471B1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Line 272">
                <a:extLst>
                  <a:ext uri="{FF2B5EF4-FFF2-40B4-BE49-F238E27FC236}">
                    <a16:creationId xmlns="" xmlns:a16="http://schemas.microsoft.com/office/drawing/2014/main" id="{FE74A330-7159-410A-BD87-B2F21DD25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Line 273">
                <a:extLst>
                  <a:ext uri="{FF2B5EF4-FFF2-40B4-BE49-F238E27FC236}">
                    <a16:creationId xmlns="" xmlns:a16="http://schemas.microsoft.com/office/drawing/2014/main" id="{8EBBDF65-95FD-4D32-A21E-4FAEB6D95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Line 274">
                <a:extLst>
                  <a:ext uri="{FF2B5EF4-FFF2-40B4-BE49-F238E27FC236}">
                    <a16:creationId xmlns="" xmlns:a16="http://schemas.microsoft.com/office/drawing/2014/main" id="{B1E31742-EAC8-4D6D-9F73-D470E2048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Line 275">
                <a:extLst>
                  <a:ext uri="{FF2B5EF4-FFF2-40B4-BE49-F238E27FC236}">
                    <a16:creationId xmlns="" xmlns:a16="http://schemas.microsoft.com/office/drawing/2014/main" id="{A4DA1FC8-02E2-4844-A6FC-3171FE9FB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Line 276">
                <a:extLst>
                  <a:ext uri="{FF2B5EF4-FFF2-40B4-BE49-F238E27FC236}">
                    <a16:creationId xmlns="" xmlns:a16="http://schemas.microsoft.com/office/drawing/2014/main" id="{5C0F4A12-1D3C-4C40-BC56-BD6071B04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Line 277">
                <a:extLst>
                  <a:ext uri="{FF2B5EF4-FFF2-40B4-BE49-F238E27FC236}">
                    <a16:creationId xmlns="" xmlns:a16="http://schemas.microsoft.com/office/drawing/2014/main" id="{363E31CA-8D10-440C-874A-BD4833A63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Line 278">
                <a:extLst>
                  <a:ext uri="{FF2B5EF4-FFF2-40B4-BE49-F238E27FC236}">
                    <a16:creationId xmlns="" xmlns:a16="http://schemas.microsoft.com/office/drawing/2014/main" id="{280700C8-0D51-4FC5-A125-FF1BC746A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Line 279">
                <a:extLst>
                  <a:ext uri="{FF2B5EF4-FFF2-40B4-BE49-F238E27FC236}">
                    <a16:creationId xmlns="" xmlns:a16="http://schemas.microsoft.com/office/drawing/2014/main" id="{B2289459-F544-403C-B2A5-B321D3B9F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Line 280">
                <a:extLst>
                  <a:ext uri="{FF2B5EF4-FFF2-40B4-BE49-F238E27FC236}">
                    <a16:creationId xmlns="" xmlns:a16="http://schemas.microsoft.com/office/drawing/2014/main" id="{50D9E5C6-D4F4-4263-9830-0D992CC17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Line 281">
                <a:extLst>
                  <a:ext uri="{FF2B5EF4-FFF2-40B4-BE49-F238E27FC236}">
                    <a16:creationId xmlns="" xmlns:a16="http://schemas.microsoft.com/office/drawing/2014/main" id="{202ECAF4-BBC2-4B84-8ABF-83A661C88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Line 282">
                <a:extLst>
                  <a:ext uri="{FF2B5EF4-FFF2-40B4-BE49-F238E27FC236}">
                    <a16:creationId xmlns="" xmlns:a16="http://schemas.microsoft.com/office/drawing/2014/main" id="{61700609-CA3E-4D1E-946B-A59E2B211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Line 283">
                <a:extLst>
                  <a:ext uri="{FF2B5EF4-FFF2-40B4-BE49-F238E27FC236}">
                    <a16:creationId xmlns="" xmlns:a16="http://schemas.microsoft.com/office/drawing/2014/main" id="{12817541-0EDB-430A-82C3-CF54B89A9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Line 284">
                <a:extLst>
                  <a:ext uri="{FF2B5EF4-FFF2-40B4-BE49-F238E27FC236}">
                    <a16:creationId xmlns="" xmlns:a16="http://schemas.microsoft.com/office/drawing/2014/main" id="{96440D6B-741F-4C4B-A607-0FB2E7749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="" xmlns:a16="http://schemas.microsoft.com/office/drawing/2014/main" id="{D6CE4DC4-4BED-4891-A155-B0A6CBB85E27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id="265" name="Picture 653" descr="iphone_stylized_small">
                <a:extLst>
                  <a:ext uri="{FF2B5EF4-FFF2-40B4-BE49-F238E27FC236}">
                    <a16:creationId xmlns="" xmlns:a16="http://schemas.microsoft.com/office/drawing/2014/main" id="{5EB2CDB4-A458-4FA6-B41E-A5809DAA97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66" name="Group 850">
                <a:extLst>
                  <a:ext uri="{FF2B5EF4-FFF2-40B4-BE49-F238E27FC236}">
                    <a16:creationId xmlns="" xmlns:a16="http://schemas.microsoft.com/office/drawing/2014/main" id="{B21DDC30-E9DA-4D82-A3A9-4E4C8387BF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267" name="Freeform 851">
                  <a:extLst>
                    <a:ext uri="{FF2B5EF4-FFF2-40B4-BE49-F238E27FC236}">
                      <a16:creationId xmlns="" xmlns:a16="http://schemas.microsoft.com/office/drawing/2014/main" id="{3B29CFBE-0799-42B9-AB82-1E496583E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8" name="Freeform 852">
                  <a:extLst>
                    <a:ext uri="{FF2B5EF4-FFF2-40B4-BE49-F238E27FC236}">
                      <a16:creationId xmlns="" xmlns:a16="http://schemas.microsoft.com/office/drawing/2014/main" id="{9CA64DEB-C777-4744-8AA5-84BB17B37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9" name="Freeform 853">
                  <a:extLst>
                    <a:ext uri="{FF2B5EF4-FFF2-40B4-BE49-F238E27FC236}">
                      <a16:creationId xmlns="" xmlns:a16="http://schemas.microsoft.com/office/drawing/2014/main" id="{D0B8A1DC-2F70-413F-8B42-F1C916FD4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0" name="Freeform 854">
                  <a:extLst>
                    <a:ext uri="{FF2B5EF4-FFF2-40B4-BE49-F238E27FC236}">
                      <a16:creationId xmlns="" xmlns:a16="http://schemas.microsoft.com/office/drawing/2014/main" id="{262152BF-AF25-4E66-8AE2-50C916FF2E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1" name="Freeform 855">
                  <a:extLst>
                    <a:ext uri="{FF2B5EF4-FFF2-40B4-BE49-F238E27FC236}">
                      <a16:creationId xmlns="" xmlns:a16="http://schemas.microsoft.com/office/drawing/2014/main" id="{566D107F-ED02-4EA0-B0EA-6119C4EA9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2" name="Freeform 856">
                  <a:extLst>
                    <a:ext uri="{FF2B5EF4-FFF2-40B4-BE49-F238E27FC236}">
                      <a16:creationId xmlns="" xmlns:a16="http://schemas.microsoft.com/office/drawing/2014/main" id="{96A0AE5B-320B-456E-8ABE-54F7DAE07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23" name="Group 222">
              <a:extLst>
                <a:ext uri="{FF2B5EF4-FFF2-40B4-BE49-F238E27FC236}">
                  <a16:creationId xmlns="" xmlns:a16="http://schemas.microsoft.com/office/drawing/2014/main" id="{9EE18E93-130C-45C3-9D2C-0488F7972A6B}"/>
                </a:ext>
              </a:extLst>
            </p:cNvPr>
            <p:cNvGrpSpPr/>
            <p:nvPr/>
          </p:nvGrpSpPr>
          <p:grpSpPr>
            <a:xfrm>
              <a:off x="7891681" y="4024818"/>
              <a:ext cx="1120341" cy="347863"/>
              <a:chOff x="9561515" y="2748013"/>
              <a:chExt cx="1120341" cy="347863"/>
            </a:xfrm>
          </p:grpSpPr>
          <p:pic>
            <p:nvPicPr>
              <p:cNvPr id="256" name="Picture 603" descr="car_icon_small">
                <a:extLst>
                  <a:ext uri="{FF2B5EF4-FFF2-40B4-BE49-F238E27FC236}">
                    <a16:creationId xmlns="" xmlns:a16="http://schemas.microsoft.com/office/drawing/2014/main" id="{C0A0790D-FC72-461D-B607-39EBC0171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57" name="Group 850">
                <a:extLst>
                  <a:ext uri="{FF2B5EF4-FFF2-40B4-BE49-F238E27FC236}">
                    <a16:creationId xmlns="" xmlns:a16="http://schemas.microsoft.com/office/drawing/2014/main" id="{08EAFAAB-52BE-48C2-8DBD-B3D6A55095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259" name="Freeform 851">
                  <a:extLst>
                    <a:ext uri="{FF2B5EF4-FFF2-40B4-BE49-F238E27FC236}">
                      <a16:creationId xmlns="" xmlns:a16="http://schemas.microsoft.com/office/drawing/2014/main" id="{D36171C0-52E9-4C07-A015-E36AA2C44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" name="Freeform 852">
                  <a:extLst>
                    <a:ext uri="{FF2B5EF4-FFF2-40B4-BE49-F238E27FC236}">
                      <a16:creationId xmlns="" xmlns:a16="http://schemas.microsoft.com/office/drawing/2014/main" id="{1229433A-EDA1-4F72-A722-695545485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1" name="Freeform 853">
                  <a:extLst>
                    <a:ext uri="{FF2B5EF4-FFF2-40B4-BE49-F238E27FC236}">
                      <a16:creationId xmlns="" xmlns:a16="http://schemas.microsoft.com/office/drawing/2014/main" id="{21A10803-E579-4C68-A0D4-AB51F9917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2" name="Freeform 854">
                  <a:extLst>
                    <a:ext uri="{FF2B5EF4-FFF2-40B4-BE49-F238E27FC236}">
                      <a16:creationId xmlns="" xmlns:a16="http://schemas.microsoft.com/office/drawing/2014/main" id="{BDA23066-0D7A-45BA-8403-D4591F79C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3" name="Freeform 855">
                  <a:extLst>
                    <a:ext uri="{FF2B5EF4-FFF2-40B4-BE49-F238E27FC236}">
                      <a16:creationId xmlns="" xmlns:a16="http://schemas.microsoft.com/office/drawing/2014/main" id="{3E10148E-05BF-46BC-9766-EAD0552CF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4" name="Freeform 856">
                  <a:extLst>
                    <a:ext uri="{FF2B5EF4-FFF2-40B4-BE49-F238E27FC236}">
                      <a16:creationId xmlns="" xmlns:a16="http://schemas.microsoft.com/office/drawing/2014/main" id="{3411E781-9CC0-40BD-8EB4-E921C14CB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258" name="Straight Connector 257">
                <a:extLst>
                  <a:ext uri="{FF2B5EF4-FFF2-40B4-BE49-F238E27FC236}">
                    <a16:creationId xmlns="" xmlns:a16="http://schemas.microsoft.com/office/drawing/2014/main" id="{E45B87C1-F2D7-4678-9658-A0042240AA0B}"/>
                  </a:ext>
                </a:extLst>
              </p:cNvPr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Group 223">
              <a:extLst>
                <a:ext uri="{FF2B5EF4-FFF2-40B4-BE49-F238E27FC236}">
                  <a16:creationId xmlns="" xmlns:a16="http://schemas.microsoft.com/office/drawing/2014/main" id="{9C32012D-BC68-4CF7-8C30-FBF2C4EE595D}"/>
                </a:ext>
              </a:extLst>
            </p:cNvPr>
            <p:cNvGrpSpPr/>
            <p:nvPr/>
          </p:nvGrpSpPr>
          <p:grpSpPr>
            <a:xfrm>
              <a:off x="9731765" y="3463179"/>
              <a:ext cx="502369" cy="512348"/>
              <a:chOff x="7341491" y="2307905"/>
              <a:chExt cx="509280" cy="439573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="" xmlns:a16="http://schemas.microsoft.com/office/drawing/2014/main" id="{EAEC634E-E742-4092-ADCB-A04D84EDF2E8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234" name="Picture 1018" descr="laptop_keyboard">
                  <a:extLst>
                    <a:ext uri="{FF2B5EF4-FFF2-40B4-BE49-F238E27FC236}">
                      <a16:creationId xmlns="" xmlns:a16="http://schemas.microsoft.com/office/drawing/2014/main" id="{3575D18F-E3FB-4E29-9861-81229C0AE6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5" name="Freeform 1019">
                  <a:extLst>
                    <a:ext uri="{FF2B5EF4-FFF2-40B4-BE49-F238E27FC236}">
                      <a16:creationId xmlns="" xmlns:a16="http://schemas.microsoft.com/office/drawing/2014/main" id="{912B873C-A0C0-4B13-AC1C-C9F921EFD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36" name="Picture 1020" descr="screen">
                  <a:extLst>
                    <a:ext uri="{FF2B5EF4-FFF2-40B4-BE49-F238E27FC236}">
                      <a16:creationId xmlns="" xmlns:a16="http://schemas.microsoft.com/office/drawing/2014/main" id="{17ED5561-9E8D-464B-8D83-60DFFA8A9D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7" name="Freeform 1021">
                  <a:extLst>
                    <a:ext uri="{FF2B5EF4-FFF2-40B4-BE49-F238E27FC236}">
                      <a16:creationId xmlns="" xmlns:a16="http://schemas.microsoft.com/office/drawing/2014/main" id="{6C3A71BC-8213-45B1-8C72-7EE8A66E3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1022">
                  <a:extLst>
                    <a:ext uri="{FF2B5EF4-FFF2-40B4-BE49-F238E27FC236}">
                      <a16:creationId xmlns="" xmlns:a16="http://schemas.microsoft.com/office/drawing/2014/main" id="{BE1B9EE7-20AE-4A9F-9C53-E11CA574B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 1023">
                  <a:extLst>
                    <a:ext uri="{FF2B5EF4-FFF2-40B4-BE49-F238E27FC236}">
                      <a16:creationId xmlns="" xmlns:a16="http://schemas.microsoft.com/office/drawing/2014/main" id="{FC581C5E-CA84-4A49-A136-EFB98D306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 1024">
                  <a:extLst>
                    <a:ext uri="{FF2B5EF4-FFF2-40B4-BE49-F238E27FC236}">
                      <a16:creationId xmlns="" xmlns:a16="http://schemas.microsoft.com/office/drawing/2014/main" id="{065760DA-5189-49C8-BE8C-019E430E9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 1025">
                  <a:extLst>
                    <a:ext uri="{FF2B5EF4-FFF2-40B4-BE49-F238E27FC236}">
                      <a16:creationId xmlns="" xmlns:a16="http://schemas.microsoft.com/office/drawing/2014/main" id="{05901495-8355-49B9-BDB7-9E0AD433A5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 1026">
                  <a:extLst>
                    <a:ext uri="{FF2B5EF4-FFF2-40B4-BE49-F238E27FC236}">
                      <a16:creationId xmlns="" xmlns:a16="http://schemas.microsoft.com/office/drawing/2014/main" id="{06AC20AC-39D9-4397-8AA2-50FC94F8A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3" name="Group 1027">
                  <a:extLst>
                    <a:ext uri="{FF2B5EF4-FFF2-40B4-BE49-F238E27FC236}">
                      <a16:creationId xmlns="" xmlns:a16="http://schemas.microsoft.com/office/drawing/2014/main" id="{700743BA-A57F-44CD-AFD9-BA9F800027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50" name="Freeform 1028">
                    <a:extLst>
                      <a:ext uri="{FF2B5EF4-FFF2-40B4-BE49-F238E27FC236}">
                        <a16:creationId xmlns="" xmlns:a16="http://schemas.microsoft.com/office/drawing/2014/main" id="{83BA8E7E-09B8-4F3B-A461-99BC64B667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Freeform 1029">
                    <a:extLst>
                      <a:ext uri="{FF2B5EF4-FFF2-40B4-BE49-F238E27FC236}">
                        <a16:creationId xmlns="" xmlns:a16="http://schemas.microsoft.com/office/drawing/2014/main" id="{3361C7DA-6D94-4082-B489-B64BC9AE92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 1030">
                    <a:extLst>
                      <a:ext uri="{FF2B5EF4-FFF2-40B4-BE49-F238E27FC236}">
                        <a16:creationId xmlns="" xmlns:a16="http://schemas.microsoft.com/office/drawing/2014/main" id="{F2BC9D2F-2FFF-4A51-A10F-9E5B1585B6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3" name="Freeform 1031">
                    <a:extLst>
                      <a:ext uri="{FF2B5EF4-FFF2-40B4-BE49-F238E27FC236}">
                        <a16:creationId xmlns="" xmlns:a16="http://schemas.microsoft.com/office/drawing/2014/main" id="{FFC370C5-DDE9-4CB2-91BB-C9598D2FF9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Freeform 1032">
                    <a:extLst>
                      <a:ext uri="{FF2B5EF4-FFF2-40B4-BE49-F238E27FC236}">
                        <a16:creationId xmlns="" xmlns:a16="http://schemas.microsoft.com/office/drawing/2014/main" id="{E0BC32F5-3DCA-406A-B23D-ADF81D9188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Freeform 1033">
                    <a:extLst>
                      <a:ext uri="{FF2B5EF4-FFF2-40B4-BE49-F238E27FC236}">
                        <a16:creationId xmlns="" xmlns:a16="http://schemas.microsoft.com/office/drawing/2014/main" id="{352A3760-04F4-47C2-B711-EB04D5FE03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4" name="Freeform 1034">
                  <a:extLst>
                    <a:ext uri="{FF2B5EF4-FFF2-40B4-BE49-F238E27FC236}">
                      <a16:creationId xmlns="" xmlns:a16="http://schemas.microsoft.com/office/drawing/2014/main" id="{B005964A-5FE5-4551-BFBA-28C2CF086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1035">
                  <a:extLst>
                    <a:ext uri="{FF2B5EF4-FFF2-40B4-BE49-F238E27FC236}">
                      <a16:creationId xmlns="" xmlns:a16="http://schemas.microsoft.com/office/drawing/2014/main" id="{19ECCC84-B44A-4BE5-AEF6-873E14DD1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1036">
                  <a:extLst>
                    <a:ext uri="{FF2B5EF4-FFF2-40B4-BE49-F238E27FC236}">
                      <a16:creationId xmlns="" xmlns:a16="http://schemas.microsoft.com/office/drawing/2014/main" id="{5FE6435B-ED41-491A-BFA0-21AB4053E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1037">
                  <a:extLst>
                    <a:ext uri="{FF2B5EF4-FFF2-40B4-BE49-F238E27FC236}">
                      <a16:creationId xmlns="" xmlns:a16="http://schemas.microsoft.com/office/drawing/2014/main" id="{D500541E-F33F-4C56-913C-6C9A4A9014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1038">
                  <a:extLst>
                    <a:ext uri="{FF2B5EF4-FFF2-40B4-BE49-F238E27FC236}">
                      <a16:creationId xmlns="" xmlns:a16="http://schemas.microsoft.com/office/drawing/2014/main" id="{C843DC6A-EFA7-499B-B05C-9ED175B3C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1039">
                  <a:extLst>
                    <a:ext uri="{FF2B5EF4-FFF2-40B4-BE49-F238E27FC236}">
                      <a16:creationId xmlns="" xmlns:a16="http://schemas.microsoft.com/office/drawing/2014/main" id="{C09E560F-9E9A-416E-BC1B-EE8ECD190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850">
                <a:extLst>
                  <a:ext uri="{FF2B5EF4-FFF2-40B4-BE49-F238E27FC236}">
                    <a16:creationId xmlns="" xmlns:a16="http://schemas.microsoft.com/office/drawing/2014/main" id="{6A821675-F4C9-4E0F-BF33-A02E530DFA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228" name="Freeform 851">
                  <a:extLst>
                    <a:ext uri="{FF2B5EF4-FFF2-40B4-BE49-F238E27FC236}">
                      <a16:creationId xmlns="" xmlns:a16="http://schemas.microsoft.com/office/drawing/2014/main" id="{B30F5972-5AA7-4097-8A62-DE55CA0EA3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9" name="Freeform 852">
                  <a:extLst>
                    <a:ext uri="{FF2B5EF4-FFF2-40B4-BE49-F238E27FC236}">
                      <a16:creationId xmlns="" xmlns:a16="http://schemas.microsoft.com/office/drawing/2014/main" id="{9D8AD591-28D5-46D7-AB39-5453DAADE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0" name="Freeform 853">
                  <a:extLst>
                    <a:ext uri="{FF2B5EF4-FFF2-40B4-BE49-F238E27FC236}">
                      <a16:creationId xmlns="" xmlns:a16="http://schemas.microsoft.com/office/drawing/2014/main" id="{F0C088BF-3953-49F0-8B70-486AF8A3F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1" name="Freeform 854">
                  <a:extLst>
                    <a:ext uri="{FF2B5EF4-FFF2-40B4-BE49-F238E27FC236}">
                      <a16:creationId xmlns="" xmlns:a16="http://schemas.microsoft.com/office/drawing/2014/main" id="{0B79F425-06AB-4A6E-AE99-D1A90DAF4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2" name="Freeform 855">
                  <a:extLst>
                    <a:ext uri="{FF2B5EF4-FFF2-40B4-BE49-F238E27FC236}">
                      <a16:creationId xmlns="" xmlns:a16="http://schemas.microsoft.com/office/drawing/2014/main" id="{BA11BA65-1F7C-4E81-A352-F7F54B9C3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3" name="Freeform 856">
                  <a:extLst>
                    <a:ext uri="{FF2B5EF4-FFF2-40B4-BE49-F238E27FC236}">
                      <a16:creationId xmlns="" xmlns:a16="http://schemas.microsoft.com/office/drawing/2014/main" id="{9FF5E26B-4884-480A-AB44-F48E63FA6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227" name="Straight Connector 226">
                <a:extLst>
                  <a:ext uri="{FF2B5EF4-FFF2-40B4-BE49-F238E27FC236}">
                    <a16:creationId xmlns="" xmlns:a16="http://schemas.microsoft.com/office/drawing/2014/main" id="{BC4EB804-0827-479C-AD00-7993A40B96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6" name="Text Box 5">
            <a:extLst>
              <a:ext uri="{FF2B5EF4-FFF2-40B4-BE49-F238E27FC236}">
                <a16:creationId xmlns="" xmlns:a16="http://schemas.microsoft.com/office/drawing/2014/main" id="{1B2756D1-E7C5-4A25-B363-4233D5675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966" y="6193130"/>
            <a:ext cx="1805302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4G/5G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A202CEBD-FF7F-4AEF-BF88-BC6DC07C7ED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0402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3">
            <a:extLst>
              <a:ext uri="{FF2B5EF4-FFF2-40B4-BE49-F238E27FC236}">
                <a16:creationId xmlns="" xmlns:a16="http://schemas.microsoft.com/office/drawing/2014/main" id="{E6233901-684E-DA4D-9AAB-1573F126922B}"/>
              </a:ext>
            </a:extLst>
          </p:cNvPr>
          <p:cNvSpPr txBox="1">
            <a:spLocks noChangeArrowheads="1"/>
          </p:cNvSpPr>
          <p:nvPr/>
        </p:nvSpPr>
        <p:spPr>
          <a:xfrm>
            <a:off x="266334" y="1404881"/>
            <a:ext cx="926558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2400" dirty="0"/>
              <a:t>Single shared broadcast channel </a:t>
            </a:r>
          </a:p>
          <a:p>
            <a:pPr marL="404813" indent="-274638">
              <a:defRPr/>
            </a:pPr>
            <a:r>
              <a:rPr lang="en-US" sz="2400" dirty="0"/>
              <a:t>Two or more simultaneous transmissions by nodes: interference 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collision</a:t>
            </a:r>
            <a:r>
              <a:rPr lang="en-US" dirty="0"/>
              <a:t> if node receives two or more signals at the same time</a:t>
            </a: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292" name="Rectangle 3">
            <a:extLst>
              <a:ext uri="{FF2B5EF4-FFF2-40B4-BE49-F238E27FC236}">
                <a16:creationId xmlns="" xmlns:a16="http://schemas.microsoft.com/office/drawing/2014/main" id="{4AA5F7D4-7DBD-9E45-B534-F9CDF4D8505D}"/>
              </a:ext>
            </a:extLst>
          </p:cNvPr>
          <p:cNvSpPr txBox="1">
            <a:spLocks noChangeArrowheads="1"/>
          </p:cNvSpPr>
          <p:nvPr/>
        </p:nvSpPr>
        <p:spPr>
          <a:xfrm>
            <a:off x="628686" y="3676369"/>
            <a:ext cx="7679200" cy="2024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74638">
              <a:defRPr/>
            </a:pPr>
            <a:r>
              <a:rPr lang="en-US" sz="2400" dirty="0"/>
              <a:t>Distributed algorithm that determines how nodes share channel, i.e., determine when node can transmit</a:t>
            </a:r>
          </a:p>
          <a:p>
            <a:pPr marL="457200" indent="-274638">
              <a:defRPr/>
            </a:pPr>
            <a:r>
              <a:rPr lang="en-US" sz="2400" dirty="0"/>
              <a:t>Communication about channel sharing must use channel itself! </a:t>
            </a:r>
          </a:p>
          <a:p>
            <a:pPr marL="746125" lvl="1" indent="-223838">
              <a:defRPr/>
            </a:pPr>
            <a:r>
              <a:rPr lang="en-US" dirty="0"/>
              <a:t>no out-of-band channel for </a:t>
            </a:r>
            <a:r>
              <a:rPr lang="en-US" dirty="0" smtClean="0"/>
              <a:t>coordination(inside channel coordination should happen)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1AA9627-8FEC-3848-AA80-2DDEF1AE2F67}"/>
              </a:ext>
            </a:extLst>
          </p:cNvPr>
          <p:cNvSpPr/>
          <p:nvPr/>
        </p:nvSpPr>
        <p:spPr>
          <a:xfrm>
            <a:off x="393111" y="3163411"/>
            <a:ext cx="8436257" cy="2696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A220334-D903-464A-8C54-83F2552D4599}"/>
              </a:ext>
            </a:extLst>
          </p:cNvPr>
          <p:cNvSpPr txBox="1"/>
          <p:nvPr/>
        </p:nvSpPr>
        <p:spPr>
          <a:xfrm>
            <a:off x="649356" y="2832161"/>
            <a:ext cx="373749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Multiple access protocol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6F3B22D-96EB-4520-A011-FD057FF9C6D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2C5EE5E8-A638-4D5E-BE73-1436EBD0AEF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C908BCF-2E9E-4D21-ABC8-68ACB84938D2}"/>
              </a:ext>
            </a:extLst>
          </p:cNvPr>
          <p:cNvSpPr/>
          <p:nvPr/>
        </p:nvSpPr>
        <p:spPr>
          <a:xfrm>
            <a:off x="393111" y="727493"/>
            <a:ext cx="3417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Multiple access protocols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3A672A49-A228-4F15-9D7C-FE461C767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69776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702EAE9-EF5B-DD4F-BD34-31F1BD3532FC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685489"/>
            <a:ext cx="758035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A8"/>
                </a:solidFill>
              </a:rPr>
              <a:t>Given: </a:t>
            </a:r>
            <a:r>
              <a:rPr lang="en-US" sz="2400" dirty="0"/>
              <a:t>multiple access channel (MAC) of rate </a:t>
            </a:r>
            <a:r>
              <a:rPr lang="en-US" sz="2400" i="1" dirty="0"/>
              <a:t>R</a:t>
            </a:r>
            <a:r>
              <a:rPr lang="en-US" sz="2400" dirty="0"/>
              <a:t> bps</a:t>
            </a:r>
          </a:p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A8"/>
                </a:solidFill>
              </a:rPr>
              <a:t>desiderata: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 when one node wants to transmit, it can send at rate </a:t>
            </a:r>
            <a:r>
              <a:rPr lang="en-US" i="1" dirty="0"/>
              <a:t>R</a:t>
            </a:r>
            <a:r>
              <a:rPr lang="en-US" dirty="0"/>
              <a:t>.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2. when M nodes want to transmit, each can send at average rate </a:t>
            </a:r>
            <a:r>
              <a:rPr lang="en-US" i="1" dirty="0"/>
              <a:t>R/M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3. fully decentralized:</a:t>
            </a:r>
          </a:p>
          <a:p>
            <a:pPr lvl="2">
              <a:defRPr/>
            </a:pPr>
            <a:r>
              <a:rPr lang="en-US" sz="2400" dirty="0"/>
              <a:t>no special node to coordinate transmissions</a:t>
            </a:r>
          </a:p>
          <a:p>
            <a:pPr lvl="2">
              <a:defRPr/>
            </a:pPr>
            <a:r>
              <a:rPr lang="en-US" sz="2400" dirty="0"/>
              <a:t>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4. simple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5C8239-80D2-4A7D-B848-3D819EAA395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0B0035E-14BA-44A5-ACE2-860CCFC65A1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3BFF596-388F-4560-B1B5-8473CD6C5A06}"/>
              </a:ext>
            </a:extLst>
          </p:cNvPr>
          <p:cNvSpPr/>
          <p:nvPr/>
        </p:nvSpPr>
        <p:spPr>
          <a:xfrm>
            <a:off x="393111" y="727493"/>
            <a:ext cx="4530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An ideal Multiple access protocol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94570FF9-A8D8-478C-9C74-C4271E8E7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46563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CD480CDD-CB17-934B-BC0E-C5D3C5E0F75F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451216"/>
            <a:ext cx="5925428" cy="49385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dirty="0"/>
              <a:t>Three broad classes:</a:t>
            </a:r>
          </a:p>
          <a:p>
            <a:pPr marL="404813" indent="-274638">
              <a:defRPr/>
            </a:pPr>
            <a:r>
              <a:rPr lang="en-US" sz="2400" dirty="0">
                <a:solidFill>
                  <a:srgbClr val="C00000"/>
                </a:solidFill>
              </a:rPr>
              <a:t>channel partitioning (TDMA, FDMA, CDMA)</a:t>
            </a:r>
          </a:p>
          <a:p>
            <a:pPr lvl="1">
              <a:defRPr/>
            </a:pPr>
            <a:r>
              <a:rPr lang="en-US" dirty="0"/>
              <a:t>divide channel into smaller </a:t>
            </a:r>
            <a:r>
              <a:rPr lang="en-US" altLang="ja-JP" dirty="0"/>
              <a:t>“</a:t>
            </a:r>
            <a:r>
              <a:rPr lang="en-US" dirty="0"/>
              <a:t>pieces</a:t>
            </a:r>
            <a:r>
              <a:rPr lang="en-US" altLang="ja-JP" dirty="0"/>
              <a:t>”</a:t>
            </a:r>
            <a:r>
              <a:rPr lang="en-US" dirty="0"/>
              <a:t> (time slots, frequency, code)</a:t>
            </a:r>
          </a:p>
          <a:p>
            <a:pPr lvl="1">
              <a:defRPr/>
            </a:pPr>
            <a:r>
              <a:rPr lang="en-US" dirty="0"/>
              <a:t>allocate piece to node for exclusive use</a:t>
            </a:r>
          </a:p>
          <a:p>
            <a:pPr marL="404813" indent="-274638">
              <a:defRPr/>
            </a:pPr>
            <a:r>
              <a:rPr lang="en-US" sz="2400" i="1" dirty="0">
                <a:solidFill>
                  <a:srgbClr val="C00000"/>
                </a:solidFill>
              </a:rPr>
              <a:t>random access (ALOHA, slotted ALOHA, CSMA, CSMA/CD, CSMA/CA</a:t>
            </a:r>
          </a:p>
          <a:p>
            <a:pPr lvl="1">
              <a:defRPr/>
            </a:pPr>
            <a:r>
              <a:rPr lang="en-US" dirty="0"/>
              <a:t>channel not divided, allow collisions</a:t>
            </a:r>
          </a:p>
          <a:p>
            <a:pPr lvl="1">
              <a:defRPr/>
            </a:pPr>
            <a:r>
              <a:rPr lang="en-US" altLang="ja-JP" dirty="0"/>
              <a:t>“</a:t>
            </a:r>
            <a:r>
              <a:rPr lang="en-US" dirty="0"/>
              <a:t>recover</a:t>
            </a:r>
            <a:r>
              <a:rPr lang="en-US" altLang="ja-JP" dirty="0"/>
              <a:t>”</a:t>
            </a:r>
            <a:r>
              <a:rPr lang="en-US" dirty="0"/>
              <a:t> from collisions</a:t>
            </a:r>
          </a:p>
          <a:p>
            <a:pPr marL="404813" indent="-274638">
              <a:defRPr/>
            </a:pPr>
            <a:r>
              <a:rPr lang="en-US" sz="2400" dirty="0">
                <a:solidFill>
                  <a:srgbClr val="C00000"/>
                </a:solidFill>
              </a:rPr>
              <a:t>“taking turns</a:t>
            </a:r>
            <a:r>
              <a:rPr lang="en-US" altLang="ja-JP" sz="2400" dirty="0">
                <a:solidFill>
                  <a:srgbClr val="C00000"/>
                </a:solidFill>
              </a:rPr>
              <a:t>”</a:t>
            </a:r>
            <a:endParaRPr lang="en-US" sz="2400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dirty="0"/>
              <a:t>nodes take turns, but nodes with </a:t>
            </a:r>
            <a:r>
              <a:rPr lang="en-US" smtClean="0"/>
              <a:t>more frames </a:t>
            </a:r>
            <a:r>
              <a:rPr lang="en-US" dirty="0"/>
              <a:t>to send can take longer 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BF053DD-E2B7-4A60-9A43-82C3D71EC405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1E0EFED-AF9C-48E4-A87F-D0E12DB2C70F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68DED06-0BF3-40E9-BE9A-E2F8ABE63EA9}"/>
              </a:ext>
            </a:extLst>
          </p:cNvPr>
          <p:cNvSpPr/>
          <p:nvPr/>
        </p:nvSpPr>
        <p:spPr>
          <a:xfrm>
            <a:off x="393111" y="727493"/>
            <a:ext cx="366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protocols : Taxonomy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1D221A8-2F4E-4C2C-8C76-693C33D2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7850"/>
            <a:ext cx="6038850" cy="31623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A96B5820-B588-42FE-A157-6AA150C6D621}"/>
              </a:ext>
            </a:extLst>
          </p:cNvPr>
          <p:cNvCxnSpPr>
            <a:cxnSpLocks/>
          </p:cNvCxnSpPr>
          <p:nvPr/>
        </p:nvCxnSpPr>
        <p:spPr>
          <a:xfrm flipH="1" flipV="1">
            <a:off x="7890325" y="4613564"/>
            <a:ext cx="433664" cy="72394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0DB829-6DBF-48C5-AD0D-0729A75D464E}"/>
              </a:ext>
            </a:extLst>
          </p:cNvPr>
          <p:cNvSpPr txBox="1"/>
          <p:nvPr/>
        </p:nvSpPr>
        <p:spPr>
          <a:xfrm>
            <a:off x="7518177" y="5380270"/>
            <a:ext cx="242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Included in the syllabus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C5A6DC58-56B8-4075-B1AD-0E6544C1AF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98645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8730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>
            <a:extLst>
              <a:ext uri="{FF2B5EF4-FFF2-40B4-BE49-F238E27FC236}">
                <a16:creationId xmlns="" xmlns:a16="http://schemas.microsoft.com/office/drawing/2014/main" id="{5E7A0B0F-2486-9640-B03D-72DF37C159B4}"/>
              </a:ext>
            </a:extLst>
          </p:cNvPr>
          <p:cNvSpPr txBox="1">
            <a:spLocks noChangeArrowheads="1"/>
          </p:cNvSpPr>
          <p:nvPr/>
        </p:nvSpPr>
        <p:spPr>
          <a:xfrm>
            <a:off x="581891" y="1550967"/>
            <a:ext cx="7559219" cy="222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Simple </a:t>
            </a:r>
            <a:r>
              <a:rPr lang="en-US" sz="2400" dirty="0">
                <a:solidFill>
                  <a:srgbClr val="C00000"/>
                </a:solidFill>
              </a:rPr>
              <a:t>CSMA: </a:t>
            </a:r>
            <a:r>
              <a:rPr lang="en-US" sz="2400" dirty="0"/>
              <a:t>listen before transmit:</a:t>
            </a:r>
          </a:p>
          <a:p>
            <a:pPr lvl="1">
              <a:defRPr/>
            </a:pPr>
            <a:r>
              <a:rPr lang="en-US" dirty="0">
                <a:solidFill>
                  <a:srgbClr val="000099"/>
                </a:solidFill>
              </a:rPr>
              <a:t>if channel sensed idle:</a:t>
            </a:r>
            <a:r>
              <a:rPr lang="en-US" dirty="0"/>
              <a:t> transmit entire frame</a:t>
            </a:r>
          </a:p>
          <a:p>
            <a:pPr lvl="1">
              <a:defRPr/>
            </a:pPr>
            <a:r>
              <a:rPr lang="en-US" dirty="0">
                <a:solidFill>
                  <a:srgbClr val="000099"/>
                </a:solidFill>
              </a:rPr>
              <a:t>if channel sensed busy:</a:t>
            </a:r>
            <a:r>
              <a:rPr lang="en-US" dirty="0"/>
              <a:t> defer transmission </a:t>
            </a:r>
          </a:p>
          <a:p>
            <a:pPr>
              <a:defRPr/>
            </a:pPr>
            <a:r>
              <a:rPr lang="en-US" sz="2400" dirty="0"/>
              <a:t>Human analogy: don</a:t>
            </a:r>
            <a:r>
              <a:rPr lang="ja-JP" altLang="en-US" sz="2400" dirty="0"/>
              <a:t>’</a:t>
            </a:r>
            <a:r>
              <a:rPr lang="en-US" sz="2400" dirty="0"/>
              <a:t>t interrupt others!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="" xmlns:a16="http://schemas.microsoft.com/office/drawing/2014/main" id="{2C4025D2-3728-874E-8B17-43AA7C121C2A}"/>
              </a:ext>
            </a:extLst>
          </p:cNvPr>
          <p:cNvSpPr txBox="1">
            <a:spLocks noChangeArrowheads="1"/>
          </p:cNvSpPr>
          <p:nvPr/>
        </p:nvSpPr>
        <p:spPr>
          <a:xfrm>
            <a:off x="581891" y="3469098"/>
            <a:ext cx="8201891" cy="266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CSMA/CD: </a:t>
            </a:r>
            <a:r>
              <a:rPr lang="en-US" sz="2400" dirty="0"/>
              <a:t>CSMA with </a:t>
            </a:r>
            <a:r>
              <a:rPr lang="en-US" sz="2400" i="1" dirty="0">
                <a:solidFill>
                  <a:srgbClr val="0000A8"/>
                </a:solidFill>
              </a:rPr>
              <a:t>collision detection</a:t>
            </a:r>
          </a:p>
          <a:p>
            <a:pPr lvl="1">
              <a:defRPr/>
            </a:pPr>
            <a:r>
              <a:rPr lang="en-US" dirty="0"/>
              <a:t>collisions </a:t>
            </a:r>
            <a:r>
              <a:rPr lang="en-US" i="1" dirty="0"/>
              <a:t>detected</a:t>
            </a:r>
            <a:r>
              <a:rPr lang="en-US" dirty="0"/>
              <a:t> within short time</a:t>
            </a:r>
          </a:p>
          <a:p>
            <a:pPr lvl="1">
              <a:defRPr/>
            </a:pPr>
            <a:r>
              <a:rPr lang="en-US" dirty="0"/>
              <a:t>colliding transmissions aborted, reducing channel wastage</a:t>
            </a:r>
          </a:p>
          <a:p>
            <a:pPr lvl="1">
              <a:defRPr/>
            </a:pPr>
            <a:r>
              <a:rPr lang="en-US" dirty="0"/>
              <a:t>collision detection easy in wired, difficult with wireless</a:t>
            </a:r>
          </a:p>
          <a:p>
            <a:pPr>
              <a:defRPr/>
            </a:pPr>
            <a:r>
              <a:rPr lang="en-US" sz="2400" dirty="0"/>
              <a:t>human analogy: the polite conversationalist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503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(Carrier Sense Multiple Access)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8FC0F08-F149-4C0A-8A50-31CD34D16004}"/>
              </a:ext>
            </a:extLst>
          </p:cNvPr>
          <p:cNvSpPr txBox="1"/>
          <p:nvPr/>
        </p:nvSpPr>
        <p:spPr>
          <a:xfrm>
            <a:off x="7204364" y="2413132"/>
            <a:ext cx="4752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1" u="none" strike="noStrike" baseline="0" dirty="0">
                <a:solidFill>
                  <a:srgbClr val="FF0000"/>
                </a:solidFill>
              </a:rPr>
              <a:t>Listen before speaking – </a:t>
            </a:r>
            <a:r>
              <a:rPr lang="en-IN" sz="2000" b="1" u="none" strike="noStrike" baseline="0" dirty="0">
                <a:solidFill>
                  <a:srgbClr val="FF0000"/>
                </a:solidFill>
              </a:rPr>
              <a:t>Carrier Sensing</a:t>
            </a:r>
          </a:p>
          <a:p>
            <a:endParaRPr lang="en-IN" sz="2000" b="1" i="1" u="none" strike="noStrike" baseline="0" dirty="0">
              <a:solidFill>
                <a:srgbClr val="FF0000"/>
              </a:solidFill>
            </a:endParaRPr>
          </a:p>
          <a:p>
            <a:r>
              <a:rPr lang="en-US" sz="2000" b="1" i="1" u="none" strike="noStrike" baseline="0" dirty="0">
                <a:solidFill>
                  <a:srgbClr val="FF0000"/>
                </a:solidFill>
              </a:rPr>
              <a:t>If someone else begins talking at the same time, stop talking –</a:t>
            </a:r>
            <a:r>
              <a:rPr lang="en-IN" sz="2000" b="1" i="1" u="none" strike="noStrike" baseline="0" dirty="0">
                <a:solidFill>
                  <a:srgbClr val="FF0000"/>
                </a:solidFill>
              </a:rPr>
              <a:t> </a:t>
            </a:r>
            <a:r>
              <a:rPr lang="en-IN" sz="2000" b="1" u="none" strike="noStrike" baseline="0" dirty="0">
                <a:solidFill>
                  <a:srgbClr val="FF0000"/>
                </a:solidFill>
              </a:rPr>
              <a:t>Collision Dete</a:t>
            </a:r>
            <a:r>
              <a:rPr lang="en-IN" sz="2000" b="1" dirty="0">
                <a:solidFill>
                  <a:srgbClr val="FF0000"/>
                </a:solidFill>
              </a:rPr>
              <a:t>ction</a:t>
            </a:r>
            <a:endParaRPr lang="en-US" sz="2000" b="1" u="none" strike="noStrike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92806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2225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Collisions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="" xmlns:a16="http://schemas.microsoft.com/office/drawing/2014/main" id="{A5C530AD-F7F0-4047-9825-EAD28995C1FB}"/>
              </a:ext>
            </a:extLst>
          </p:cNvPr>
          <p:cNvSpPr txBox="1">
            <a:spLocks noChangeArrowheads="1"/>
          </p:cNvSpPr>
          <p:nvPr/>
        </p:nvSpPr>
        <p:spPr>
          <a:xfrm>
            <a:off x="435755" y="1601704"/>
            <a:ext cx="5548971" cy="464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collisions </a:t>
            </a:r>
            <a:r>
              <a:rPr lang="en-US" sz="2400" i="1" dirty="0"/>
              <a:t>can</a:t>
            </a:r>
            <a:r>
              <a:rPr lang="en-US" sz="2400" dirty="0"/>
              <a:t> still occur with carrier sensing: </a:t>
            </a:r>
          </a:p>
          <a:p>
            <a:pPr lvl="1">
              <a:defRPr/>
            </a:pPr>
            <a:r>
              <a:rPr lang="en-US" sz="2000" dirty="0"/>
              <a:t>propagation delay means  two nodes may not hear each other</a:t>
            </a:r>
            <a:r>
              <a:rPr lang="en-US" altLang="ja-JP" sz="2000" dirty="0"/>
              <a:t>’</a:t>
            </a:r>
            <a:r>
              <a:rPr lang="en-US" sz="2000" dirty="0"/>
              <a:t>s just-started transmission</a:t>
            </a:r>
          </a:p>
          <a:p>
            <a:pPr>
              <a:defRPr/>
            </a:pPr>
            <a:r>
              <a:rPr lang="en-US" sz="2400" dirty="0">
                <a:solidFill>
                  <a:srgbClr val="0000A8"/>
                </a:solidFill>
              </a:rPr>
              <a:t>collision: </a:t>
            </a:r>
            <a:r>
              <a:rPr lang="en-US" sz="2400" dirty="0"/>
              <a:t>entire packet transmission time wasted</a:t>
            </a:r>
          </a:p>
          <a:p>
            <a:pPr lvl="1">
              <a:defRPr/>
            </a:pPr>
            <a:r>
              <a:rPr lang="en-US" sz="2000" dirty="0"/>
              <a:t>distance &amp; propagation delay play role in in determining collision </a:t>
            </a:r>
            <a:r>
              <a:rPr lang="en-US" sz="2000" dirty="0" smtClean="0"/>
              <a:t>probability</a:t>
            </a:r>
          </a:p>
          <a:p>
            <a:pPr lvl="1" algn="just">
              <a:defRPr/>
            </a:pPr>
            <a:r>
              <a:rPr lang="en-US" sz="2000" dirty="0" smtClean="0"/>
              <a:t>The end-to-end channel propagation delay of a broadcast channel—the time it takes for a signal to propagate from one of the nodes to another—will play a crucial role in determining its performance. </a:t>
            </a:r>
          </a:p>
          <a:p>
            <a:pPr lvl="1" algn="just">
              <a:defRPr/>
            </a:pPr>
            <a:r>
              <a:rPr lang="en-US" sz="2000" dirty="0" smtClean="0"/>
              <a:t>The longer this propagation delay, the larger the chance that a carrier-sensing node is not yet able to sense a transmission that has already begun at another node in the network.</a:t>
            </a:r>
            <a:endParaRPr lang="en-US" sz="2000" dirty="0"/>
          </a:p>
          <a:p>
            <a:pPr lvl="1">
              <a:defRPr/>
            </a:pPr>
            <a:endParaRPr lang="en-US" sz="1800" dirty="0">
              <a:latin typeface="Gill Sans MT" charset="0"/>
            </a:endParaRPr>
          </a:p>
        </p:txBody>
      </p:sp>
      <p:pic>
        <p:nvPicPr>
          <p:cNvPr id="10" name="Picture 3" descr="5">
            <a:extLst>
              <a:ext uri="{FF2B5EF4-FFF2-40B4-BE49-F238E27FC236}">
                <a16:creationId xmlns="" xmlns:a16="http://schemas.microsoft.com/office/drawing/2014/main" id="{9F1E5FA3-65F4-43A9-AC4F-596902B38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70" y="1216371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="" xmlns:a16="http://schemas.microsoft.com/office/drawing/2014/main" id="{7E2D3A41-D281-4A96-8FCC-7229AD99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82" y="778221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Rectangle 87">
            <a:extLst>
              <a:ext uri="{FF2B5EF4-FFF2-40B4-BE49-F238E27FC236}">
                <a16:creationId xmlns="" xmlns:a16="http://schemas.microsoft.com/office/drawing/2014/main" id="{0AE01B7A-7E1B-4C92-98B6-A01643B46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745" y="2446683"/>
            <a:ext cx="3736975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Rectangle 88">
            <a:extLst>
              <a:ext uri="{FF2B5EF4-FFF2-40B4-BE49-F238E27FC236}">
                <a16:creationId xmlns="" xmlns:a16="http://schemas.microsoft.com/office/drawing/2014/main" id="{19766BA2-50C7-4AC9-82A3-EFB4FE41B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82" y="2703858"/>
            <a:ext cx="3725863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" name="Rectangle 90">
            <a:extLst>
              <a:ext uri="{FF2B5EF4-FFF2-40B4-BE49-F238E27FC236}">
                <a16:creationId xmlns="" xmlns:a16="http://schemas.microsoft.com/office/drawing/2014/main" id="{3F939742-9170-418E-8CEC-2D9B68C43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82" y="2956271"/>
            <a:ext cx="3763963" cy="16240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" name="Rectangle 91">
            <a:extLst>
              <a:ext uri="{FF2B5EF4-FFF2-40B4-BE49-F238E27FC236}">
                <a16:creationId xmlns="" xmlns:a16="http://schemas.microsoft.com/office/drawing/2014/main" id="{748D31EE-DC6F-451E-B825-EC850BFF6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95" y="4564408"/>
            <a:ext cx="3789362" cy="1635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Rectangle 92">
            <a:extLst>
              <a:ext uri="{FF2B5EF4-FFF2-40B4-BE49-F238E27FC236}">
                <a16:creationId xmlns="" xmlns:a16="http://schemas.microsoft.com/office/drawing/2014/main" id="{069837B1-0A75-4D1C-9871-F60E67CC9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45" y="1148108"/>
            <a:ext cx="4040187" cy="1301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" name="Group 98">
            <a:extLst>
              <a:ext uri="{FF2B5EF4-FFF2-40B4-BE49-F238E27FC236}">
                <a16:creationId xmlns="" xmlns:a16="http://schemas.microsoft.com/office/drawing/2014/main" id="{AA55B6F2-191F-44B1-9162-087C0E3DCD7A}"/>
              </a:ext>
            </a:extLst>
          </p:cNvPr>
          <p:cNvGrpSpPr>
            <a:grpSpLocks/>
          </p:cNvGrpSpPr>
          <p:nvPr/>
        </p:nvGrpSpPr>
        <p:grpSpPr bwMode="auto">
          <a:xfrm>
            <a:off x="7426395" y="1146521"/>
            <a:ext cx="3513137" cy="628650"/>
            <a:chOff x="3117" y="180"/>
            <a:chExt cx="2213" cy="396"/>
          </a:xfrm>
        </p:grpSpPr>
        <p:grpSp>
          <p:nvGrpSpPr>
            <p:cNvPr id="18" name="Group 67">
              <a:extLst>
                <a:ext uri="{FF2B5EF4-FFF2-40B4-BE49-F238E27FC236}">
                  <a16:creationId xmlns="" xmlns:a16="http://schemas.microsoft.com/office/drawing/2014/main" id="{369FF40D-AE16-4E1C-943F-33BEBB5BEA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35" name="Picture 68" descr="desktop_computer_stylized_medium">
                <a:extLst>
                  <a:ext uri="{FF2B5EF4-FFF2-40B4-BE49-F238E27FC236}">
                    <a16:creationId xmlns="" xmlns:a16="http://schemas.microsoft.com/office/drawing/2014/main" id="{D61AA3AC-B93F-471D-87D3-153F4C95C8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Freeform 69">
                <a:extLst>
                  <a:ext uri="{FF2B5EF4-FFF2-40B4-BE49-F238E27FC236}">
                    <a16:creationId xmlns="" xmlns:a16="http://schemas.microsoft.com/office/drawing/2014/main" id="{521B978B-8EAE-436D-96D9-31F77A34E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9" name="Group 70">
              <a:extLst>
                <a:ext uri="{FF2B5EF4-FFF2-40B4-BE49-F238E27FC236}">
                  <a16:creationId xmlns="" xmlns:a16="http://schemas.microsoft.com/office/drawing/2014/main" id="{CCD86830-88B8-401B-BEF6-E8147C42082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33" name="Picture 71" descr="desktop_computer_stylized_medium">
                <a:extLst>
                  <a:ext uri="{FF2B5EF4-FFF2-40B4-BE49-F238E27FC236}">
                    <a16:creationId xmlns="" xmlns:a16="http://schemas.microsoft.com/office/drawing/2014/main" id="{5B79519E-D930-4570-970A-5FE429CED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Freeform 72">
                <a:extLst>
                  <a:ext uri="{FF2B5EF4-FFF2-40B4-BE49-F238E27FC236}">
                    <a16:creationId xmlns="" xmlns:a16="http://schemas.microsoft.com/office/drawing/2014/main" id="{0F26427A-5F4D-4355-9D60-F65078FD9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="" xmlns:a16="http://schemas.microsoft.com/office/drawing/2014/main" id="{3CAE5C31-1700-4C1C-9182-BFA70E538CB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31" name="Picture 74" descr="desktop_computer_stylized_medium">
                <a:extLst>
                  <a:ext uri="{FF2B5EF4-FFF2-40B4-BE49-F238E27FC236}">
                    <a16:creationId xmlns="" xmlns:a16="http://schemas.microsoft.com/office/drawing/2014/main" id="{A16B1752-076B-41AC-9E4B-CDC2E2327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Freeform 75">
                <a:extLst>
                  <a:ext uri="{FF2B5EF4-FFF2-40B4-BE49-F238E27FC236}">
                    <a16:creationId xmlns="" xmlns:a16="http://schemas.microsoft.com/office/drawing/2014/main" id="{549F287F-CAC1-405F-B476-F29E29600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1" name="Group 76">
              <a:extLst>
                <a:ext uri="{FF2B5EF4-FFF2-40B4-BE49-F238E27FC236}">
                  <a16:creationId xmlns="" xmlns:a16="http://schemas.microsoft.com/office/drawing/2014/main" id="{F91BAA18-DFBF-478E-8805-171108CB650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29" name="Picture 77" descr="desktop_computer_stylized_medium">
                <a:extLst>
                  <a:ext uri="{FF2B5EF4-FFF2-40B4-BE49-F238E27FC236}">
                    <a16:creationId xmlns="" xmlns:a16="http://schemas.microsoft.com/office/drawing/2014/main" id="{334D4AE7-DA30-4039-802C-92D427E6D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78">
                <a:extLst>
                  <a:ext uri="{FF2B5EF4-FFF2-40B4-BE49-F238E27FC236}">
                    <a16:creationId xmlns="" xmlns:a16="http://schemas.microsoft.com/office/drawing/2014/main" id="{E9C98A3B-D5F5-42E5-A2CD-87640D967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" name="Line 93">
              <a:extLst>
                <a:ext uri="{FF2B5EF4-FFF2-40B4-BE49-F238E27FC236}">
                  <a16:creationId xmlns="" xmlns:a16="http://schemas.microsoft.com/office/drawing/2014/main" id="{0FE5402D-5149-474E-9AE1-59C870D5E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Line 94">
              <a:extLst>
                <a:ext uri="{FF2B5EF4-FFF2-40B4-BE49-F238E27FC236}">
                  <a16:creationId xmlns="" xmlns:a16="http://schemas.microsoft.com/office/drawing/2014/main" id="{0FE05695-7B50-4C34-BE19-15740A89B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Line 95">
              <a:extLst>
                <a:ext uri="{FF2B5EF4-FFF2-40B4-BE49-F238E27FC236}">
                  <a16:creationId xmlns="" xmlns:a16="http://schemas.microsoft.com/office/drawing/2014/main" id="{05CB645E-CA70-407C-A088-CE90ABE4A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Line 96">
              <a:extLst>
                <a:ext uri="{FF2B5EF4-FFF2-40B4-BE49-F238E27FC236}">
                  <a16:creationId xmlns="" xmlns:a16="http://schemas.microsoft.com/office/drawing/2014/main" id="{4CD05DDA-2212-4685-8155-7AB795F41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Line 97">
              <a:extLst>
                <a:ext uri="{FF2B5EF4-FFF2-40B4-BE49-F238E27FC236}">
                  <a16:creationId xmlns="" xmlns:a16="http://schemas.microsoft.com/office/drawing/2014/main" id="{22318CEA-61ED-438B-83CC-75FA4DED6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681E4B7-7EBA-46CD-9C82-0117D39466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86" y="109768"/>
            <a:ext cx="567861" cy="8509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4377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699783"/>
            <a:ext cx="1439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CSMA/CD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681E4B7-7EBA-46CD-9C82-0117D3946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86" y="109768"/>
            <a:ext cx="567861" cy="850920"/>
          </a:xfrm>
          <a:prstGeom prst="rect">
            <a:avLst/>
          </a:prstGeom>
        </p:spPr>
      </p:pic>
      <p:sp>
        <p:nvSpPr>
          <p:cNvPr id="37" name="Rectangle 9">
            <a:extLst>
              <a:ext uri="{FF2B5EF4-FFF2-40B4-BE49-F238E27FC236}">
                <a16:creationId xmlns="" xmlns:a16="http://schemas.microsoft.com/office/drawing/2014/main" id="{07F5FC50-FA1D-493F-86E0-96D1326C70C1}"/>
              </a:ext>
            </a:extLst>
          </p:cNvPr>
          <p:cNvSpPr txBox="1">
            <a:spLocks noChangeArrowheads="1"/>
          </p:cNvSpPr>
          <p:nvPr/>
        </p:nvSpPr>
        <p:spPr>
          <a:xfrm>
            <a:off x="464030" y="1650827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CSMA/CS reduces the amount of time wasted in collisions</a:t>
            </a:r>
          </a:p>
          <a:p>
            <a:pPr lvl="1">
              <a:defRPr/>
            </a:pPr>
            <a:r>
              <a:rPr lang="en-US" sz="2000" dirty="0"/>
              <a:t>transmission aborted on collision detection</a:t>
            </a:r>
          </a:p>
          <a:p>
            <a:pPr lvl="1">
              <a:defRPr/>
            </a:pPr>
            <a:endParaRPr lang="en-US" sz="1800" dirty="0">
              <a:latin typeface="Gill Sans MT" charset="0"/>
            </a:endParaRPr>
          </a:p>
        </p:txBody>
      </p:sp>
      <p:pic>
        <p:nvPicPr>
          <p:cNvPr id="75" name="Picture 3" descr="5">
            <a:extLst>
              <a:ext uri="{FF2B5EF4-FFF2-40B4-BE49-F238E27FC236}">
                <a16:creationId xmlns="" xmlns:a16="http://schemas.microsoft.com/office/drawing/2014/main" id="{9F86AEB1-A02C-4D47-A446-61C1AA62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82" y="750060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ectangle 29">
            <a:extLst>
              <a:ext uri="{FF2B5EF4-FFF2-40B4-BE49-F238E27FC236}">
                <a16:creationId xmlns="" xmlns:a16="http://schemas.microsoft.com/office/drawing/2014/main" id="{3EBDC38E-0AC3-4C00-8112-3A2ACC10D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19" y="664335"/>
            <a:ext cx="4135438" cy="1211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7" name="Rectangle 9">
            <a:extLst>
              <a:ext uri="{FF2B5EF4-FFF2-40B4-BE49-F238E27FC236}">
                <a16:creationId xmlns="" xmlns:a16="http://schemas.microsoft.com/office/drawing/2014/main" id="{852BEC37-4C3A-4EA0-8EB0-EEC8DBC87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219" y="813560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8" name="Group 30">
            <a:extLst>
              <a:ext uri="{FF2B5EF4-FFF2-40B4-BE49-F238E27FC236}">
                <a16:creationId xmlns="" xmlns:a16="http://schemas.microsoft.com/office/drawing/2014/main" id="{1EF6FD55-342B-43EB-A1A1-94AD4A580CF4}"/>
              </a:ext>
            </a:extLst>
          </p:cNvPr>
          <p:cNvGrpSpPr>
            <a:grpSpLocks/>
          </p:cNvGrpSpPr>
          <p:nvPr/>
        </p:nvGrpSpPr>
        <p:grpSpPr bwMode="auto">
          <a:xfrm>
            <a:off x="7696682" y="1204085"/>
            <a:ext cx="3263900" cy="195262"/>
            <a:chOff x="4220" y="1231"/>
            <a:chExt cx="1989" cy="90"/>
          </a:xfrm>
        </p:grpSpPr>
        <p:sp>
          <p:nvSpPr>
            <p:cNvPr id="79" name="Line 23">
              <a:extLst>
                <a:ext uri="{FF2B5EF4-FFF2-40B4-BE49-F238E27FC236}">
                  <a16:creationId xmlns="" xmlns:a16="http://schemas.microsoft.com/office/drawing/2014/main" id="{05192692-61F9-4A11-8D00-648C0F589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0" name="Line 24">
              <a:extLst>
                <a:ext uri="{FF2B5EF4-FFF2-40B4-BE49-F238E27FC236}">
                  <a16:creationId xmlns="" xmlns:a16="http://schemas.microsoft.com/office/drawing/2014/main" id="{6B086872-CF78-4114-9F81-8F00CB7FF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Line 25">
              <a:extLst>
                <a:ext uri="{FF2B5EF4-FFF2-40B4-BE49-F238E27FC236}">
                  <a16:creationId xmlns="" xmlns:a16="http://schemas.microsoft.com/office/drawing/2014/main" id="{C948DA80-0028-48F9-86EA-05AC15B0B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" name="Line 26">
              <a:extLst>
                <a:ext uri="{FF2B5EF4-FFF2-40B4-BE49-F238E27FC236}">
                  <a16:creationId xmlns="" xmlns:a16="http://schemas.microsoft.com/office/drawing/2014/main" id="{954E1FA6-6F46-4E72-B6AD-0B2C5D6E6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" name="Line 27">
              <a:extLst>
                <a:ext uri="{FF2B5EF4-FFF2-40B4-BE49-F238E27FC236}">
                  <a16:creationId xmlns="" xmlns:a16="http://schemas.microsoft.com/office/drawing/2014/main" id="{E0932E9A-FD69-401B-BCBF-22F5636B4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4" name="Group 11">
            <a:extLst>
              <a:ext uri="{FF2B5EF4-FFF2-40B4-BE49-F238E27FC236}">
                <a16:creationId xmlns="" xmlns:a16="http://schemas.microsoft.com/office/drawing/2014/main" id="{597E8D4D-89F7-45B0-BA9E-8C081DC64B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42669" y="1337435"/>
            <a:ext cx="501650" cy="512762"/>
            <a:chOff x="2839" y="3501"/>
            <a:chExt cx="755" cy="803"/>
          </a:xfrm>
        </p:grpSpPr>
        <p:pic>
          <p:nvPicPr>
            <p:cNvPr id="85" name="Picture 12" descr="desktop_computer_stylized_medium">
              <a:extLst>
                <a:ext uri="{FF2B5EF4-FFF2-40B4-BE49-F238E27FC236}">
                  <a16:creationId xmlns="" xmlns:a16="http://schemas.microsoft.com/office/drawing/2014/main" id="{50B3471F-8651-4B57-9103-334ACF7F9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4577DAD2-ACEC-4B16-86A0-14EED9799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7" name="Group 14">
            <a:extLst>
              <a:ext uri="{FF2B5EF4-FFF2-40B4-BE49-F238E27FC236}">
                <a16:creationId xmlns="" xmlns:a16="http://schemas.microsoft.com/office/drawing/2014/main" id="{0B9E0CBA-1282-46D6-8990-4C5E78DC757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34869" y="1319972"/>
            <a:ext cx="501650" cy="512763"/>
            <a:chOff x="2839" y="3501"/>
            <a:chExt cx="755" cy="803"/>
          </a:xfrm>
        </p:grpSpPr>
        <p:pic>
          <p:nvPicPr>
            <p:cNvPr id="88" name="Picture 15" descr="desktop_computer_stylized_medium">
              <a:extLst>
                <a:ext uri="{FF2B5EF4-FFF2-40B4-BE49-F238E27FC236}">
                  <a16:creationId xmlns="" xmlns:a16="http://schemas.microsoft.com/office/drawing/2014/main" id="{45D0232F-65D5-4618-BCC2-F7A0D7003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16">
              <a:extLst>
                <a:ext uri="{FF2B5EF4-FFF2-40B4-BE49-F238E27FC236}">
                  <a16:creationId xmlns="" xmlns:a16="http://schemas.microsoft.com/office/drawing/2014/main" id="{50BDF348-797D-4B7F-ACD8-C79D5145B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0" name="Group 17">
            <a:extLst>
              <a:ext uri="{FF2B5EF4-FFF2-40B4-BE49-F238E27FC236}">
                <a16:creationId xmlns="" xmlns:a16="http://schemas.microsoft.com/office/drawing/2014/main" id="{591E2528-B9A4-42D0-A015-51260771AF8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33407" y="1310447"/>
            <a:ext cx="501650" cy="512763"/>
            <a:chOff x="2839" y="3501"/>
            <a:chExt cx="755" cy="803"/>
          </a:xfrm>
        </p:grpSpPr>
        <p:pic>
          <p:nvPicPr>
            <p:cNvPr id="91" name="Picture 18" descr="desktop_computer_stylized_medium">
              <a:extLst>
                <a:ext uri="{FF2B5EF4-FFF2-40B4-BE49-F238E27FC236}">
                  <a16:creationId xmlns="" xmlns:a16="http://schemas.microsoft.com/office/drawing/2014/main" id="{7F64CB53-CDE6-4FB0-BEAD-136F6A24F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9">
              <a:extLst>
                <a:ext uri="{FF2B5EF4-FFF2-40B4-BE49-F238E27FC236}">
                  <a16:creationId xmlns="" xmlns:a16="http://schemas.microsoft.com/office/drawing/2014/main" id="{106DD7E6-07CE-4AC0-89C8-2B2ACEB04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3" name="Group 20">
            <a:extLst>
              <a:ext uri="{FF2B5EF4-FFF2-40B4-BE49-F238E27FC236}">
                <a16:creationId xmlns="" xmlns:a16="http://schemas.microsoft.com/office/drawing/2014/main" id="{FE1A9661-71E5-42CE-8D52-F0EA7827827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52594" y="1324735"/>
            <a:ext cx="501650" cy="512762"/>
            <a:chOff x="2839" y="3501"/>
            <a:chExt cx="755" cy="803"/>
          </a:xfrm>
        </p:grpSpPr>
        <p:pic>
          <p:nvPicPr>
            <p:cNvPr id="94" name="Picture 21" descr="desktop_computer_stylized_medium">
              <a:extLst>
                <a:ext uri="{FF2B5EF4-FFF2-40B4-BE49-F238E27FC236}">
                  <a16:creationId xmlns="" xmlns:a16="http://schemas.microsoft.com/office/drawing/2014/main" id="{D0BE27AD-838F-4295-B450-637F57711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22">
              <a:extLst>
                <a:ext uri="{FF2B5EF4-FFF2-40B4-BE49-F238E27FC236}">
                  <a16:creationId xmlns="" xmlns:a16="http://schemas.microsoft.com/office/drawing/2014/main" id="{F22A0E96-8DDE-45FE-B636-762B0B053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2480771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962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CSMA/CD Algorithm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="" xmlns:a16="http://schemas.microsoft.com/office/drawing/2014/main" id="{7849CE19-78D0-4A7F-945B-BED18CBA242D}"/>
              </a:ext>
            </a:extLst>
          </p:cNvPr>
          <p:cNvSpPr txBox="1">
            <a:spLocks noChangeArrowheads="1"/>
          </p:cNvSpPr>
          <p:nvPr/>
        </p:nvSpPr>
        <p:spPr>
          <a:xfrm>
            <a:off x="305608" y="1513440"/>
            <a:ext cx="10181673" cy="2422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/>
              <a:defRPr/>
            </a:pPr>
            <a:r>
              <a:rPr lang="en-US" sz="2400" dirty="0"/>
              <a:t>NIC receives datagram from network layer, creates frame</a:t>
            </a:r>
          </a:p>
          <a:p>
            <a:pPr marL="457200" indent="-327025">
              <a:buFont typeface="+mj-lt"/>
              <a:buAutoNum type="arabicPeriod"/>
              <a:defRPr/>
            </a:pPr>
            <a:r>
              <a:rPr lang="en-US" sz="2400" dirty="0"/>
              <a:t>If NIC senses channel:</a:t>
            </a:r>
          </a:p>
          <a:p>
            <a:pPr lvl="1" indent="50800">
              <a:buNone/>
              <a:defRPr/>
            </a:pPr>
            <a:r>
              <a:rPr lang="en-US" sz="2000" dirty="0"/>
              <a:t>if </a:t>
            </a:r>
            <a:r>
              <a:rPr lang="en-US" sz="2000" dirty="0">
                <a:solidFill>
                  <a:srgbClr val="0000A8"/>
                </a:solidFill>
              </a:rPr>
              <a:t>idle: </a:t>
            </a:r>
            <a:r>
              <a:rPr lang="en-US" sz="2000" dirty="0"/>
              <a:t>start frame transmission. </a:t>
            </a:r>
          </a:p>
          <a:p>
            <a:pPr lvl="1" indent="50800">
              <a:buNone/>
              <a:defRPr/>
            </a:pPr>
            <a:r>
              <a:rPr lang="en-US" sz="2000" dirty="0"/>
              <a:t>if </a:t>
            </a:r>
            <a:r>
              <a:rPr lang="en-US" sz="2000" dirty="0">
                <a:solidFill>
                  <a:srgbClr val="0000A8"/>
                </a:solidFill>
              </a:rPr>
              <a:t>busy: </a:t>
            </a:r>
            <a:r>
              <a:rPr lang="en-US" sz="2000" dirty="0"/>
              <a:t>wait until channel idle, then transmit</a:t>
            </a:r>
          </a:p>
          <a:p>
            <a:pPr marL="457200" indent="-339725">
              <a:buFont typeface="+mj-lt"/>
              <a:buAutoNum type="arabicPeriod"/>
              <a:defRPr/>
            </a:pPr>
            <a:r>
              <a:rPr lang="en-US" sz="2400" dirty="0"/>
              <a:t>If NIC transmits entire frame without collision, NIC is done with frame!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C1AA560D-C28F-4519-B6F7-4E8FB0E5823C}"/>
              </a:ext>
            </a:extLst>
          </p:cNvPr>
          <p:cNvSpPr txBox="1">
            <a:spLocks noChangeArrowheads="1"/>
          </p:cNvSpPr>
          <p:nvPr/>
        </p:nvSpPr>
        <p:spPr>
          <a:xfrm>
            <a:off x="283108" y="3856384"/>
            <a:ext cx="9234965" cy="2493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 startAt="4"/>
              <a:defRPr/>
            </a:pPr>
            <a:r>
              <a:rPr lang="en-US" sz="2400" dirty="0"/>
              <a:t>If NIC detects another transmission while sending:  abort, send jam signal</a:t>
            </a:r>
          </a:p>
          <a:p>
            <a:pPr marL="457200" indent="-327025">
              <a:buFont typeface="+mj-lt"/>
              <a:buAutoNum type="arabicPeriod" startAt="4"/>
              <a:defRPr/>
            </a:pPr>
            <a:r>
              <a:rPr lang="en-US" sz="2400" dirty="0"/>
              <a:t>After aborting, NIC enters </a:t>
            </a:r>
            <a:r>
              <a:rPr lang="en-US" sz="2400" i="1" dirty="0">
                <a:solidFill>
                  <a:srgbClr val="C00000"/>
                </a:solidFill>
              </a:rPr>
              <a:t>binary (exponential) </a:t>
            </a:r>
            <a:r>
              <a:rPr lang="en-US" sz="2400" i="1" dirty="0" err="1">
                <a:solidFill>
                  <a:srgbClr val="C00000"/>
                </a:solidFill>
              </a:rPr>
              <a:t>backoff</a:t>
            </a:r>
            <a:r>
              <a:rPr lang="en-US" sz="2400" i="1" dirty="0">
                <a:solidFill>
                  <a:srgbClr val="C00000"/>
                </a:solidFill>
              </a:rPr>
              <a:t>: </a:t>
            </a:r>
          </a:p>
          <a:p>
            <a:pPr marL="1085850" lvl="1" indent="-274638">
              <a:defRPr/>
            </a:pPr>
            <a:r>
              <a:rPr lang="en-US" sz="2000" dirty="0"/>
              <a:t>after </a:t>
            </a:r>
            <a:r>
              <a:rPr lang="en-US" sz="2000" i="1" dirty="0"/>
              <a:t>n</a:t>
            </a:r>
            <a:r>
              <a:rPr lang="en-US" sz="2000" dirty="0"/>
              <a:t> collisions, NIC chooses </a:t>
            </a:r>
            <a:r>
              <a:rPr lang="en-US" sz="2000" i="1" dirty="0"/>
              <a:t>K </a:t>
            </a:r>
            <a:r>
              <a:rPr lang="en-US" sz="2000" dirty="0"/>
              <a:t>at random from </a:t>
            </a:r>
            <a:r>
              <a:rPr lang="en-US" sz="2000" i="1" dirty="0"/>
              <a:t>{0,1,2, …, 2</a:t>
            </a:r>
            <a:r>
              <a:rPr lang="en-US" sz="2000" b="1" i="1" baseline="30000" dirty="0"/>
              <a:t>m</a:t>
            </a:r>
            <a:r>
              <a:rPr lang="en-US" sz="2000" i="1" dirty="0"/>
              <a:t>-1}</a:t>
            </a:r>
            <a:r>
              <a:rPr lang="en-US" sz="2000" dirty="0"/>
              <a:t>. </a:t>
            </a:r>
          </a:p>
          <a:p>
            <a:pPr marL="811212" lvl="1" indent="0">
              <a:buNone/>
              <a:defRPr/>
            </a:pPr>
            <a:r>
              <a:rPr lang="en-US" sz="2000" dirty="0"/>
              <a:t>	   NIC waits </a:t>
            </a:r>
            <a:r>
              <a:rPr lang="en-US" sz="2000" i="1" dirty="0"/>
              <a:t>K</a:t>
            </a:r>
            <a:r>
              <a:rPr lang="el-GR" sz="2000" dirty="0"/>
              <a:t>·</a:t>
            </a:r>
            <a:r>
              <a:rPr lang="en-US" sz="2000" dirty="0"/>
              <a:t>512 bit times, returns to Step 2</a:t>
            </a:r>
          </a:p>
          <a:p>
            <a:pPr marL="1085850" lvl="1" indent="-274638">
              <a:defRPr/>
            </a:pPr>
            <a:r>
              <a:rPr lang="en-US" sz="2000" dirty="0"/>
              <a:t>more collisions: longer </a:t>
            </a:r>
            <a:r>
              <a:rPr lang="en-US" sz="2000" dirty="0" err="1"/>
              <a:t>backoff</a:t>
            </a:r>
            <a:r>
              <a:rPr lang="en-US" sz="2000" dirty="0"/>
              <a:t> interval</a:t>
            </a:r>
          </a:p>
          <a:p>
            <a:pPr>
              <a:buFont typeface="Wingdings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8687938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503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(Carrier Sense Multiple Access)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0424747F-3E82-41DF-8052-267844965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68" y="1586948"/>
            <a:ext cx="1097280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8125" indent="-238125">
              <a:defRPr/>
            </a:pPr>
            <a:r>
              <a:rPr lang="en-US" sz="2400" kern="0" dirty="0" err="1">
                <a:cs typeface="+mn-cs"/>
              </a:rPr>
              <a:t>T</a:t>
            </a:r>
            <a:r>
              <a:rPr lang="en-US" sz="2400" kern="0" baseline="-25000" dirty="0" err="1">
                <a:cs typeface="+mn-cs"/>
              </a:rPr>
              <a:t>prop</a:t>
            </a:r>
            <a:r>
              <a:rPr lang="en-US" sz="2400" kern="0" dirty="0">
                <a:cs typeface="+mn-cs"/>
              </a:rPr>
              <a:t> = max prop delay between 2 nodes in LAN</a:t>
            </a:r>
          </a:p>
          <a:p>
            <a:pPr marL="238125" indent="-238125">
              <a:defRPr/>
            </a:pPr>
            <a:r>
              <a:rPr lang="en-US" sz="2400" kern="0" dirty="0" err="1">
                <a:cs typeface="+mn-cs"/>
              </a:rPr>
              <a:t>t</a:t>
            </a:r>
            <a:r>
              <a:rPr lang="en-US" sz="2400" kern="0" baseline="-25000" dirty="0" err="1">
                <a:cs typeface="+mn-cs"/>
              </a:rPr>
              <a:t>trans</a:t>
            </a:r>
            <a:r>
              <a:rPr lang="en-US" sz="2400" kern="0" dirty="0">
                <a:cs typeface="+mn-cs"/>
              </a:rPr>
              <a:t> = time to transmit max-size frame</a:t>
            </a:r>
            <a:endParaRPr lang="en-US" kern="0" dirty="0">
              <a:cs typeface="+mn-cs"/>
            </a:endParaRPr>
          </a:p>
          <a:p>
            <a:pPr>
              <a:defRPr/>
            </a:pPr>
            <a:endParaRPr lang="en-US" kern="0" dirty="0">
              <a:cs typeface="+mn-cs"/>
            </a:endParaRPr>
          </a:p>
          <a:p>
            <a:pPr>
              <a:defRPr/>
            </a:pPr>
            <a:endParaRPr lang="en-US" kern="0" dirty="0">
              <a:cs typeface="+mn-cs"/>
            </a:endParaRPr>
          </a:p>
          <a:p>
            <a:pPr>
              <a:defRPr/>
            </a:pPr>
            <a:endParaRPr lang="en-US" sz="2400" kern="0" dirty="0">
              <a:cs typeface="+mn-cs"/>
            </a:endParaRPr>
          </a:p>
          <a:p>
            <a:pPr>
              <a:defRPr/>
            </a:pPr>
            <a:r>
              <a:rPr lang="en-US" sz="2400" kern="0" dirty="0">
                <a:cs typeface="+mn-cs"/>
              </a:rPr>
              <a:t>efficiency goes to 1 </a:t>
            </a:r>
          </a:p>
          <a:p>
            <a:pPr marL="695325" lvl="1" indent="-238125">
              <a:defRPr/>
            </a:pPr>
            <a:r>
              <a:rPr lang="en-US" kern="0" dirty="0"/>
              <a:t>as </a:t>
            </a:r>
            <a:r>
              <a:rPr lang="en-US" i="1" kern="0" dirty="0" err="1"/>
              <a:t>t</a:t>
            </a:r>
            <a:r>
              <a:rPr lang="en-US" i="1" kern="0" baseline="-25000" dirty="0" err="1"/>
              <a:t>prop</a:t>
            </a:r>
            <a:r>
              <a:rPr lang="en-US" kern="0" dirty="0"/>
              <a:t>  goes to 0</a:t>
            </a:r>
          </a:p>
          <a:p>
            <a:pPr marL="695325" lvl="1" indent="-238125">
              <a:defRPr/>
            </a:pPr>
            <a:r>
              <a:rPr lang="en-US" kern="0" dirty="0"/>
              <a:t>as </a:t>
            </a:r>
            <a:r>
              <a:rPr lang="en-US" i="1" kern="0" dirty="0" err="1"/>
              <a:t>t</a:t>
            </a:r>
            <a:r>
              <a:rPr lang="en-US" i="1" kern="0" baseline="-25000" dirty="0" err="1"/>
              <a:t>trans</a:t>
            </a:r>
            <a:r>
              <a:rPr lang="en-US" kern="0" dirty="0"/>
              <a:t>  goes to infinity</a:t>
            </a:r>
          </a:p>
          <a:p>
            <a:pPr marL="277813" indent="-277813">
              <a:defRPr/>
            </a:pPr>
            <a:r>
              <a:rPr lang="en-US" sz="2400" kern="0" dirty="0">
                <a:cs typeface="+mn-cs"/>
              </a:rPr>
              <a:t>better performance than ALOHA: and simple, cheap, decentralized</a:t>
            </a:r>
            <a:r>
              <a:rPr lang="en-US" kern="0" dirty="0">
                <a:cs typeface="+mn-cs"/>
              </a:rPr>
              <a:t>!</a:t>
            </a:r>
            <a:endParaRPr lang="en-US" sz="2400" kern="0" dirty="0">
              <a:cs typeface="+mn-cs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="" xmlns:a16="http://schemas.microsoft.com/office/drawing/2014/main" id="{C3DA2C36-2877-4A96-A387-770F8AFA6E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764105583"/>
              </p:ext>
            </p:extLst>
          </p:nvPr>
        </p:nvGraphicFramePr>
        <p:xfrm>
          <a:off x="1197791" y="2514531"/>
          <a:ext cx="3570287" cy="984250"/>
        </p:xfrm>
        <a:graphic>
          <a:graphicData uri="http://schemas.openxmlformats.org/presentationml/2006/ole">
            <p:oleObj spid="_x0000_s1304" name="Equation" r:id="rId5" imgW="1422400" imgH="3937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1493252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LL 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9858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32-bit IP address: </a:t>
            </a:r>
          </a:p>
          <a:p>
            <a:pPr lvl="1">
              <a:defRPr/>
            </a:pPr>
            <a:r>
              <a:rPr lang="en-US" i="1" dirty="0"/>
              <a:t>network-layer</a:t>
            </a:r>
            <a:r>
              <a:rPr lang="en-US" dirty="0"/>
              <a:t> address for interface</a:t>
            </a:r>
          </a:p>
          <a:p>
            <a:pPr lvl="1">
              <a:defRPr/>
            </a:pPr>
            <a:r>
              <a:rPr lang="en-US" dirty="0"/>
              <a:t>used for layer 3 (network layer) forwarding</a:t>
            </a:r>
          </a:p>
          <a:p>
            <a:pPr lvl="1">
              <a:defRPr/>
            </a:pPr>
            <a:r>
              <a:rPr lang="en-US" dirty="0"/>
              <a:t>e.g.: 128.119.40.136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259702"/>
            <a:ext cx="8112431" cy="226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MAC (or LAN or physical or Ethernet) address: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lvl="1">
              <a:defRPr/>
            </a:pPr>
            <a:r>
              <a:rPr lang="en-US" dirty="0"/>
              <a:t>function: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0000A8"/>
                </a:solidFill>
              </a:rPr>
              <a:t>used “locally” to get frame from one interface to another physically-connected interface (same subnet, in IP-addressing sense)</a:t>
            </a:r>
          </a:p>
          <a:p>
            <a:pPr lvl="1">
              <a:defRPr/>
            </a:pPr>
            <a:r>
              <a:rPr lang="en-US" dirty="0" smtClean="0"/>
              <a:t>48-bit MAC address (for most LANs) burned in NIC ROM, also sometimes software settable     </a:t>
            </a:r>
            <a:r>
              <a:rPr lang="en-US" sz="1600" b="1" dirty="0" smtClean="0"/>
              <a:t>Remember : </a:t>
            </a:r>
            <a:r>
              <a:rPr lang="en-IN" sz="1600" b="1" dirty="0" smtClean="0">
                <a:solidFill>
                  <a:prstClr val="black"/>
                </a:solidFill>
                <a:ea typeface="ＭＳ Ｐゴシック" panose="020B0600070205080204" pitchFamily="34" charset="-128"/>
              </a:rPr>
              <a:t>Interface identifier </a:t>
            </a:r>
            <a:endParaRPr lang="en-US" dirty="0" smtClean="0"/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1008965"/>
            <a:chOff x="912934" y="5533272"/>
            <a:chExt cx="10903227" cy="1008965"/>
          </a:xfrm>
        </p:grpSpPr>
        <p:sp>
          <p:nvSpPr>
            <p:cNvPr id="6" name="Text Box 6">
              <a:extLst>
                <a:ext uri="{FF2B5EF4-FFF2-40B4-BE49-F238E27FC236}">
                  <a16:creationId xmlns="" xmlns:a16="http://schemas.microsoft.com/office/drawing/2014/main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7997" y="5895906"/>
              <a:ext cx="338868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hexadecimal (base 16) notation</a:t>
              </a:r>
            </a:p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(each 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“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numeral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” 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represents 4 bits)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="" xmlns:a16="http://schemas.microsoft.com/office/drawing/2014/main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="" xmlns:a16="http://schemas.microsoft.com/office/drawing/2014/main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en-US" dirty="0"/>
                <a:t>e.g.: 1A-2F-BB-76-09-AD</a:t>
              </a:r>
            </a:p>
            <a:p>
              <a:pPr lvl="1">
                <a:defRPr/>
              </a:pPr>
              <a:endParaRPr lang="en-US" dirty="0">
                <a:latin typeface="Gill Sans MT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F5C773B-F300-41B7-93BD-E6C500841CA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C5EDFC41-E705-441F-8809-67B9382C770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91553BF-D7C7-499D-B073-5B19C2B169B0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05123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=""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=""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=""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Text Box 4">
            <a:extLst>
              <a:ext uri="{FF2B5EF4-FFF2-40B4-BE49-F238E27FC236}">
                <a16:creationId xmlns="" xmlns:a16="http://schemas.microsoft.com/office/drawing/2014/main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90" y="1569674"/>
            <a:ext cx="72263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Each interface on LAN 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has unique 48-bit </a:t>
            </a:r>
            <a:r>
              <a:rPr lang="en-US" sz="2400" i="0" dirty="0">
                <a:solidFill>
                  <a:srgbClr val="0000A8"/>
                </a:solidFill>
                <a:latin typeface="+mn-lt"/>
              </a:rPr>
              <a:t>MAC</a:t>
            </a:r>
            <a:r>
              <a:rPr lang="en-US" sz="2400" i="0" dirty="0">
                <a:solidFill>
                  <a:srgbClr val="000000"/>
                </a:solidFill>
                <a:latin typeface="+mn-lt"/>
              </a:rPr>
              <a:t> address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has a locally unique 32-bit IP address (as we’ve seen)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=""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=""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="" xmlns:a16="http://schemas.microsoft.com/office/drawing/2014/main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=""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=""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="" xmlns:a16="http://schemas.microsoft.com/office/drawing/2014/main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="" xmlns:a16="http://schemas.microsoft.com/office/drawing/2014/main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=""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=""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="" xmlns:a16="http://schemas.microsoft.com/office/drawing/2014/main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i="0" dirty="0">
                <a:solidFill>
                  <a:srgbClr val="000000"/>
                </a:solidFill>
                <a:latin typeface="+mn-lt"/>
              </a:rPr>
              <a:t>LAN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(wired or wireless)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+mn-lt"/>
              </a:rPr>
              <a:t>137.196.7/24</a:t>
            </a:r>
            <a:endParaRPr lang="en-US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=""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=""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=""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=""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=""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=""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=""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=""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=""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=""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=""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=""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=""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=""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=""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=""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="" xmlns:a16="http://schemas.microsoft.com/office/drawing/2014/main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=""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="" xmlns:a16="http://schemas.microsoft.com/office/drawing/2014/main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=""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4BDCC57-4E38-42BC-A96B-F864971B299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296C3DAB-10AA-445B-A93C-7728153ECFC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3FED6CD6-51C9-4505-8EC6-63F7603AAA85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09719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">
            <a:extLst>
              <a:ext uri="{FF2B5EF4-FFF2-40B4-BE49-F238E27FC236}">
                <a16:creationId xmlns="" xmlns:a16="http://schemas.microsoft.com/office/drawing/2014/main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597522" y="1579537"/>
            <a:ext cx="8074529" cy="50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2400" dirty="0"/>
              <a:t>MAC address allocation administered by IEEE</a:t>
            </a:r>
          </a:p>
          <a:p>
            <a:pPr marL="404813" indent="-274638">
              <a:defRPr/>
            </a:pPr>
            <a:r>
              <a:rPr lang="en-US" sz="2400" dirty="0"/>
              <a:t>manufacturer buys portion of MAC address space (to assure uniqueness)</a:t>
            </a:r>
          </a:p>
          <a:p>
            <a:pPr marL="404813" indent="-274638">
              <a:defRPr/>
            </a:pPr>
            <a:r>
              <a:rPr lang="en-US" sz="2400" dirty="0"/>
              <a:t>analogy:</a:t>
            </a:r>
          </a:p>
          <a:p>
            <a:pPr lvl="1">
              <a:defRPr/>
            </a:pPr>
            <a:r>
              <a:rPr lang="en-US" dirty="0"/>
              <a:t>MAC address: like Social Security Number</a:t>
            </a:r>
          </a:p>
          <a:p>
            <a:pPr lvl="1">
              <a:defRPr/>
            </a:pPr>
            <a:r>
              <a:rPr lang="en-US" dirty="0"/>
              <a:t>IP address: like postal address</a:t>
            </a:r>
          </a:p>
          <a:p>
            <a:pPr>
              <a:defRPr/>
            </a:pPr>
            <a:r>
              <a:rPr lang="en-US" sz="2400" dirty="0"/>
              <a:t> MAC flat address: portability </a:t>
            </a:r>
          </a:p>
          <a:p>
            <a:pPr lvl="1">
              <a:defRPr/>
            </a:pPr>
            <a:r>
              <a:rPr lang="en-US" dirty="0"/>
              <a:t>can move interface from one LAN to another</a:t>
            </a:r>
          </a:p>
          <a:p>
            <a:pPr lvl="1">
              <a:defRPr/>
            </a:pPr>
            <a:r>
              <a:rPr lang="en-US" dirty="0"/>
              <a:t>recall IP address </a:t>
            </a:r>
            <a:r>
              <a:rPr lang="en-US" i="1" dirty="0"/>
              <a:t>not</a:t>
            </a:r>
            <a:r>
              <a:rPr lang="en-US" dirty="0"/>
              <a:t> portable: depends on IP subnet to which node is attached</a:t>
            </a:r>
          </a:p>
          <a:p>
            <a:pPr>
              <a:defRPr/>
            </a:pPr>
            <a:endParaRPr lang="en-US" sz="3200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83A2EE7-9EB5-4835-83B4-F53D00C7E5E5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B96289B5-161B-4EEC-9F8E-120E4C3C215B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397661C-3693-4683-9607-8879F2C9DC9D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76119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5989133" y="2018227"/>
            <a:ext cx="5193195" cy="95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sz="2400" dirty="0">
                <a:solidFill>
                  <a:srgbClr val="0000A8"/>
                </a:solidFill>
              </a:rPr>
              <a:t>ARP table: </a:t>
            </a:r>
            <a:r>
              <a:rPr lang="en-US" sz="2400" dirty="0"/>
              <a:t>each IP node (host, router) on LAN has table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="" xmlns:a16="http://schemas.microsoft.com/office/drawing/2014/main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0" y="1442633"/>
            <a:ext cx="110343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000A8"/>
                </a:solidFill>
                <a:latin typeface="+mn-lt"/>
                <a:cs typeface="+mn-cs"/>
              </a:rPr>
              <a:t>Question:</a:t>
            </a:r>
            <a:r>
              <a:rPr lang="en-US" sz="2400" i="0" dirty="0">
                <a:solidFill>
                  <a:srgbClr val="0000A8"/>
                </a:solidFill>
                <a:latin typeface="+mn-lt"/>
                <a:cs typeface="+mn-cs"/>
              </a:rPr>
              <a:t> </a:t>
            </a:r>
            <a:r>
              <a:rPr lang="en-US" sz="2400" i="0" dirty="0">
                <a:latin typeface="+mn-lt"/>
                <a:cs typeface="+mn-cs"/>
              </a:rPr>
              <a:t>how to determine interface’s MAC address, knowing its IP address?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46F90A8E-A97F-4B47-8617-1E0B801A3FBF}"/>
              </a:ext>
            </a:extLst>
          </p:cNvPr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="" xmlns:a16="http://schemas.microsoft.com/office/drawing/2014/main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="" xmlns:a16="http://schemas.microsoft.com/office/drawing/2014/main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="" xmlns:a16="http://schemas.microsoft.com/office/drawing/2014/main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="" xmlns:a16="http://schemas.microsoft.com/office/drawing/2014/main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="" xmlns:a16="http://schemas.microsoft.com/office/drawing/2014/main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="" xmlns:a16="http://schemas.microsoft.com/office/drawing/2014/main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="" xmlns:a16="http://schemas.microsoft.com/office/drawing/2014/main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="" xmlns:a16="http://schemas.microsoft.com/office/drawing/2014/main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="" xmlns:a16="http://schemas.microsoft.com/office/drawing/2014/main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="" xmlns:a16="http://schemas.microsoft.com/office/drawing/2014/main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="" xmlns:a16="http://schemas.microsoft.com/office/drawing/2014/main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="" xmlns:a16="http://schemas.microsoft.com/office/drawing/2014/main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="" xmlns:a16="http://schemas.microsoft.com/office/drawing/2014/main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+mn-lt"/>
                </a:rPr>
                <a:t>   LAN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="" xmlns:a16="http://schemas.microsoft.com/office/drawing/2014/main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="" xmlns:a16="http://schemas.microsoft.com/office/drawing/2014/main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="" xmlns:a16="http://schemas.microsoft.com/office/drawing/2014/main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="" xmlns:a16="http://schemas.microsoft.com/office/drawing/2014/main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="" xmlns:a16="http://schemas.microsoft.com/office/drawing/2014/main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="" xmlns:a16="http://schemas.microsoft.com/office/drawing/2014/main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="" xmlns:a16="http://schemas.microsoft.com/office/drawing/2014/main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="" xmlns:a16="http://schemas.microsoft.com/office/drawing/2014/main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="" xmlns:a16="http://schemas.microsoft.com/office/drawing/2014/main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="" xmlns:a16="http://schemas.microsoft.com/office/drawing/2014/main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="" xmlns:a16="http://schemas.microsoft.com/office/drawing/2014/main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="" xmlns:a16="http://schemas.microsoft.com/office/drawing/2014/main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="" xmlns:a16="http://schemas.microsoft.com/office/drawing/2014/main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="" xmlns:a16="http://schemas.microsoft.com/office/drawing/2014/main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="" xmlns:a16="http://schemas.microsoft.com/office/drawing/2014/main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="" xmlns:a16="http://schemas.microsoft.com/office/drawing/2014/main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="" xmlns:a16="http://schemas.microsoft.com/office/drawing/2014/main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="" xmlns:a16="http://schemas.microsoft.com/office/drawing/2014/main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="" xmlns:a16="http://schemas.microsoft.com/office/drawing/2014/main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="" xmlns:a16="http://schemas.microsoft.com/office/drawing/2014/main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="" xmlns:a16="http://schemas.microsoft.com/office/drawing/2014/main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D546546A-4C05-6448-B20D-C122FF754D91}"/>
              </a:ext>
            </a:extLst>
          </p:cNvPr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="" xmlns:a16="http://schemas.microsoft.com/office/drawing/2014/main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="" xmlns:a16="http://schemas.microsoft.com/office/drawing/2014/main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="" xmlns:a16="http://schemas.microsoft.com/office/drawing/2014/main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="" xmlns:a16="http://schemas.microsoft.com/office/drawing/2014/main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5722399" y="2817575"/>
            <a:ext cx="5472170" cy="29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dirty="0"/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/>
              <a:t>          </a:t>
            </a:r>
            <a:r>
              <a:rPr lang="en-US" sz="2400" dirty="0">
                <a:solidFill>
                  <a:srgbClr val="0000A8"/>
                </a:solidFill>
              </a:rPr>
              <a:t>&lt; IP address; MAC address; TTL&gt;</a:t>
            </a:r>
          </a:p>
          <a:p>
            <a:pPr lvl="1">
              <a:defRPr/>
            </a:pPr>
            <a:r>
              <a:rPr lang="en-US" dirty="0"/>
              <a:t>TTL (Time To Live): time after which address mapping will be forgotten (typically 20 min)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F414E1B9-1484-495B-893F-20774977D71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="" xmlns:a16="http://schemas.microsoft.com/office/drawing/2014/main" id="{6272337D-0D86-4F19-8AB8-E5A5C865C389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2A41EA3B-80F5-47A9-96EA-D000642DE19D}"/>
              </a:ext>
            </a:extLst>
          </p:cNvPr>
          <p:cNvSpPr/>
          <p:nvPr/>
        </p:nvSpPr>
        <p:spPr>
          <a:xfrm>
            <a:off x="393111" y="727493"/>
            <a:ext cx="4528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ARP: Address Resolution Protocol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12086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4954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=""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=""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=""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=""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=""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=""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=""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=""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=""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=""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=""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=""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=""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=""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=""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=""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=""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=""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=""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=""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=""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=""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=""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=""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=""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=""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=""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=""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=""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=""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25257" y="1329898"/>
            <a:ext cx="10068822" cy="88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 broadcasts ARP query, containing B's IP </a:t>
              </a:r>
              <a:r>
                <a:rPr lang="en-US" sz="2000" dirty="0" err="1"/>
                <a:t>addr</a:t>
              </a:r>
              <a:endParaRPr lang="en-US" sz="2000" dirty="0"/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destination MAC address = FF-FF-FF-FF-FF-FF</a:t>
              </a:r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all nodes on LAN receive ARP query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=""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Source MAC:  </a:t>
              </a:r>
              <a:r>
                <a:rPr lang="en-US" sz="1600" dirty="0">
                  <a:solidFill>
                    <a:srgbClr val="000000"/>
                  </a:solidFill>
                </a:rPr>
                <a:t>71-65-F7-2B-08-53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Source IP: </a:t>
              </a:r>
              <a:r>
                <a:rPr lang="en-US" sz="1600" dirty="0"/>
                <a:t>137.196.7.23</a:t>
              </a:r>
              <a:r>
                <a:rPr lang="en-US" sz="1600" dirty="0">
                  <a:cs typeface="Courier New" panose="02070309020205020404" pitchFamily="49" charset="0"/>
                </a:rPr>
                <a:t> </a:t>
              </a:r>
            </a:p>
            <a:p>
              <a:r>
                <a:rPr lang="en-US" sz="1600" dirty="0"/>
                <a:t>Target IP address: </a:t>
              </a:r>
              <a:r>
                <a:rPr lang="en-US" sz="1400" dirty="0"/>
                <a:t>137.196.7.14</a:t>
              </a:r>
            </a:p>
            <a:p>
              <a:r>
                <a:rPr lang="en-US" sz="1400" dirty="0">
                  <a:latin typeface="Arial" charset="0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="" xmlns:a16="http://schemas.microsoft.com/office/drawing/2014/main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="" xmlns:a16="http://schemas.microsoft.com/office/drawing/2014/main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=""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=""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=""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=""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="" xmlns:a16="http://schemas.microsoft.com/office/drawing/2014/main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="" xmlns:a16="http://schemas.microsoft.com/office/drawing/2014/main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Ethernet frame (sent to </a:t>
            </a:r>
            <a:r>
              <a:rPr lang="en-US" sz="1600" dirty="0"/>
              <a:t>FF-FF-FF-FF-FF-FF)</a:t>
            </a:r>
            <a:endParaRPr lang="en-US" sz="1400" dirty="0">
              <a:latin typeface="Arial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7055D6AD-8C03-499F-8579-6BA5B069B1D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201B4C79-A41C-4C25-885B-FEE04090350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2C3B7561-316F-4095-A55A-CCAA44832892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16342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=""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=""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=""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=""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=""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=""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=""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=""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=""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=""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=""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=""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=""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=""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=""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=""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=""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=""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=""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=""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=""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=""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=""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=""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=""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=""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=""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=""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=""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=""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50697" y="1329165"/>
            <a:ext cx="10068822" cy="9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B</a:t>
              </a:r>
              <a:r>
                <a:rPr lang="en-US" sz="2000" dirty="0"/>
                <a:t> replies to A with ARP response, giving its MAC address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=""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Target IP address: </a:t>
              </a:r>
              <a:r>
                <a:rPr lang="en-US" sz="1400" dirty="0"/>
                <a:t>137.196.7.14</a:t>
              </a:r>
            </a:p>
            <a:p>
              <a:r>
                <a:rPr lang="en-US" sz="1600" dirty="0"/>
                <a:t>Target MAC address: </a:t>
              </a:r>
              <a:endParaRPr lang="en-US" sz="1400" dirty="0"/>
            </a:p>
            <a:p>
              <a:r>
                <a:rPr lang="en-US" sz="1600" dirty="0">
                  <a:solidFill>
                    <a:srgbClr val="000000"/>
                  </a:solidFill>
                </a:rPr>
                <a:t>                    58-23-D7-FA-20-B0</a:t>
              </a:r>
              <a:endParaRPr lang="en-US" sz="1600" dirty="0"/>
            </a:p>
            <a:p>
              <a:r>
                <a:rPr lang="en-US" sz="1400" dirty="0">
                  <a:latin typeface="Arial" charset="0"/>
                </a:rPr>
                <a:t>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=""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=""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=""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=""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="" xmlns:a16="http://schemas.microsoft.com/office/drawing/2014/main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ARP message into Ethernet frame (sent to </a:t>
            </a:r>
            <a:r>
              <a:rPr lang="en-US" sz="1600" dirty="0">
                <a:solidFill>
                  <a:srgbClr val="000000"/>
                </a:solidFill>
              </a:rPr>
              <a:t>71-65-F7-2B-08-53</a:t>
            </a:r>
            <a:r>
              <a:rPr lang="en-US" sz="1600" dirty="0"/>
              <a:t>)</a:t>
            </a:r>
            <a:endParaRPr lang="en-US" sz="1400" dirty="0">
              <a:latin typeface="Arial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9F8EDB71-15B4-4718-85DE-0E290E1A608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CDFB95D6-09B9-4781-B836-054E5566E2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A89804FF-9AD7-411E-B207-1422D455E4DA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0344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=""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=""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=""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=""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=""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=""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=""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=""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=""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=""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=""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=""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=""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=""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=""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=""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=""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=""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=""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=""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=""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=""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=""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=""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=""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=""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=""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=""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=""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=""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25257" y="1384107"/>
            <a:ext cx="10068822" cy="94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 receives B’s reply, adds B entry into its local ARP table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=""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=""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=""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=""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5F39055-4138-5345-8C30-F70330025618}"/>
              </a:ext>
            </a:extLst>
          </p:cNvPr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73" name="Text Box 36">
              <a:extLst>
                <a:ext uri="{FF2B5EF4-FFF2-40B4-BE49-F238E27FC236}">
                  <a16:creationId xmlns="" xmlns:a16="http://schemas.microsoft.com/office/drawing/2014/main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137.196.</a:t>
              </a:r>
            </a:p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       </a:t>
              </a:r>
              <a:r>
                <a:rPr lang="en-US" sz="1400" i="0" dirty="0">
                  <a:latin typeface="Arial" charset="0"/>
                  <a:cs typeface="+mn-cs"/>
                </a:rPr>
                <a:t>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="" xmlns:a16="http://schemas.microsoft.com/office/drawing/2014/main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="" xmlns:a16="http://schemas.microsoft.com/office/drawing/2014/main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500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6F2C7286-2889-41C3-B980-34837C426D1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="" xmlns:a16="http://schemas.microsoft.com/office/drawing/2014/main" id="{3754F2AD-50E7-4F6A-B6F7-35AF77D2E89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2723B67-4F05-4E96-A095-2C9312D74BA4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8667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">
            <a:extLst>
              <a:ext uri="{FF2B5EF4-FFF2-40B4-BE49-F238E27FC236}">
                <a16:creationId xmlns="" xmlns:a16="http://schemas.microsoft.com/office/drawing/2014/main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542850" y="1482270"/>
            <a:ext cx="10831760" cy="119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-111125">
              <a:buFont typeface="Wingdings" charset="0"/>
              <a:buNone/>
              <a:defRPr/>
            </a:pPr>
            <a:r>
              <a:rPr lang="en-US" sz="2400" dirty="0"/>
              <a:t>Walkthrough</a:t>
            </a:r>
            <a:r>
              <a:rPr lang="en-US" sz="2400" dirty="0">
                <a:solidFill>
                  <a:srgbClr val="CC0000"/>
                </a:solidFill>
              </a:rPr>
              <a:t>: sending a  datagram from </a:t>
            </a:r>
            <a:r>
              <a:rPr lang="en-US" sz="2400" i="1" dirty="0">
                <a:solidFill>
                  <a:srgbClr val="CC0000"/>
                </a:solidFill>
              </a:rPr>
              <a:t>A</a:t>
            </a:r>
            <a:r>
              <a:rPr lang="en-US" sz="2400" dirty="0">
                <a:solidFill>
                  <a:srgbClr val="CC0000"/>
                </a:solidFill>
              </a:rPr>
              <a:t> to </a:t>
            </a:r>
            <a:r>
              <a:rPr lang="en-US" sz="2400" i="1" dirty="0">
                <a:solidFill>
                  <a:srgbClr val="CC0000"/>
                </a:solidFill>
              </a:rPr>
              <a:t>B</a:t>
            </a:r>
            <a:r>
              <a:rPr lang="en-US" sz="2400" dirty="0">
                <a:solidFill>
                  <a:srgbClr val="CC0000"/>
                </a:solidFill>
              </a:rPr>
              <a:t> via </a:t>
            </a:r>
            <a:r>
              <a:rPr lang="en-US" sz="2400" i="1" dirty="0">
                <a:solidFill>
                  <a:srgbClr val="CC0000"/>
                </a:solidFill>
              </a:rPr>
              <a:t>R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Focus on addressing – at IP (datagram) and MAC layer (frame) levels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="" xmlns:a16="http://schemas.microsoft.com/office/drawing/2014/main" id="{71633948-5785-5849-859F-87310A692F23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="" xmlns:a16="http://schemas.microsoft.com/office/drawing/2014/main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="" xmlns:a16="http://schemas.microsoft.com/office/drawing/2014/main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28" name="Line 40">
            <a:extLst>
              <a:ext uri="{FF2B5EF4-FFF2-40B4-BE49-F238E27FC236}">
                <a16:creationId xmlns="" xmlns:a16="http://schemas.microsoft.com/office/drawing/2014/main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="" xmlns:a16="http://schemas.microsoft.com/office/drawing/2014/main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="" xmlns:a16="http://schemas.microsoft.com/office/drawing/2014/main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="" xmlns:a16="http://schemas.microsoft.com/office/drawing/2014/main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="" xmlns:a16="http://schemas.microsoft.com/office/drawing/2014/main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="" xmlns:a16="http://schemas.microsoft.com/office/drawing/2014/main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41" name="Text Box 76">
            <a:extLst>
              <a:ext uri="{FF2B5EF4-FFF2-40B4-BE49-F238E27FC236}">
                <a16:creationId xmlns="" xmlns:a16="http://schemas.microsoft.com/office/drawing/2014/main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="" xmlns:a16="http://schemas.microsoft.com/office/drawing/2014/main" id="{31F04776-CE9C-1440-B37F-242C3E190A98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="" xmlns:a16="http://schemas.microsoft.com/office/drawing/2014/main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="" xmlns:a16="http://schemas.microsoft.com/office/drawing/2014/main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="" xmlns:a16="http://schemas.microsoft.com/office/drawing/2014/main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="" xmlns:a16="http://schemas.microsoft.com/office/drawing/2014/main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="" xmlns:a16="http://schemas.microsoft.com/office/drawing/2014/main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="" xmlns:a16="http://schemas.microsoft.com/office/drawing/2014/main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="" xmlns:a16="http://schemas.microsoft.com/office/drawing/2014/main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="" xmlns:a16="http://schemas.microsoft.com/office/drawing/2014/main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="" xmlns:a16="http://schemas.microsoft.com/office/drawing/2014/main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="" xmlns:a16="http://schemas.microsoft.com/office/drawing/2014/main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="" xmlns:a16="http://schemas.microsoft.com/office/drawing/2014/main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="" xmlns:a16="http://schemas.microsoft.com/office/drawing/2014/main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="" xmlns:a16="http://schemas.microsoft.com/office/drawing/2014/main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="" xmlns:a16="http://schemas.microsoft.com/office/drawing/2014/main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="" xmlns:a16="http://schemas.microsoft.com/office/drawing/2014/main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="" xmlns:a16="http://schemas.microsoft.com/office/drawing/2014/main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="" xmlns:a16="http://schemas.microsoft.com/office/drawing/2014/main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="" xmlns:a16="http://schemas.microsoft.com/office/drawing/2014/main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="" xmlns:a16="http://schemas.microsoft.com/office/drawing/2014/main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="" xmlns:a16="http://schemas.microsoft.com/office/drawing/2014/main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="" xmlns:a16="http://schemas.microsoft.com/office/drawing/2014/main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="" xmlns:a16="http://schemas.microsoft.com/office/drawing/2014/main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="" xmlns:a16="http://schemas.microsoft.com/office/drawing/2014/main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="" xmlns:a16="http://schemas.microsoft.com/office/drawing/2014/main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="" xmlns:a16="http://schemas.microsoft.com/office/drawing/2014/main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="" xmlns:a16="http://schemas.microsoft.com/office/drawing/2014/main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6ACCC7A-2790-4042-9C87-704C4398F4FC}"/>
              </a:ext>
            </a:extLst>
          </p:cNvPr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20" name="Text Box 21">
              <a:extLst>
                <a:ext uri="{FF2B5EF4-FFF2-40B4-BE49-F238E27FC236}">
                  <a16:creationId xmlns="" xmlns:a16="http://schemas.microsoft.com/office/drawing/2014/main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="" xmlns:a16="http://schemas.microsoft.com/office/drawing/2014/main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="" xmlns:a16="http://schemas.microsoft.com/office/drawing/2014/main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="" xmlns:a16="http://schemas.microsoft.com/office/drawing/2014/main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="" xmlns:a16="http://schemas.microsoft.com/office/drawing/2014/main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="" xmlns:a16="http://schemas.microsoft.com/office/drawing/2014/main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="" xmlns:a16="http://schemas.microsoft.com/office/drawing/2014/main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="" xmlns:a16="http://schemas.microsoft.com/office/drawing/2014/main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="" xmlns:a16="http://schemas.microsoft.com/office/drawing/2014/main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="" xmlns:a16="http://schemas.microsoft.com/office/drawing/2014/main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="" xmlns:a16="http://schemas.microsoft.com/office/drawing/2014/main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="" xmlns:a16="http://schemas.microsoft.com/office/drawing/2014/main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="" xmlns:a16="http://schemas.microsoft.com/office/drawing/2014/main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="" xmlns:a16="http://schemas.microsoft.com/office/drawing/2014/main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="" xmlns:a16="http://schemas.microsoft.com/office/drawing/2014/main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="" xmlns:a16="http://schemas.microsoft.com/office/drawing/2014/main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="" xmlns:a16="http://schemas.microsoft.com/office/drawing/2014/main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="" xmlns:a16="http://schemas.microsoft.com/office/drawing/2014/main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="" xmlns:a16="http://schemas.microsoft.com/office/drawing/2014/main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="" xmlns:a16="http://schemas.microsoft.com/office/drawing/2014/main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="" xmlns:a16="http://schemas.microsoft.com/office/drawing/2014/main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542850" y="2355876"/>
            <a:ext cx="10196305" cy="15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Assume that: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B’s IP address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IP address of first hop router, R </a:t>
            </a:r>
            <a:r>
              <a:rPr lang="en-US" sz="2400" dirty="0">
                <a:solidFill>
                  <a:srgbClr val="0000A8"/>
                </a:solidFill>
              </a:rPr>
              <a:t>(how?)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R’s MAC address </a:t>
            </a:r>
            <a:r>
              <a:rPr lang="en-US" sz="2400" dirty="0">
                <a:solidFill>
                  <a:srgbClr val="0000A8"/>
                </a:solidFill>
              </a:rPr>
              <a:t>(how?)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AB64DA5A-6287-4168-B8D0-5409AB0D3529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="" xmlns:a16="http://schemas.microsoft.com/office/drawing/2014/main" id="{06D9BDCA-4A6D-4F5A-9C7D-D1CFFAE428F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156DC1D2-3EE9-4B8E-B05C-73474C158C60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0262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=""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=""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=""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=""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=""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=""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=""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=""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=""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=""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=""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=""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=""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=""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=""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=""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=""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=""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=""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=""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=""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=""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=""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=""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=""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=""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=""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=""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=""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=""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=""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=""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=""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=""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=""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=""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=""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=""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=""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=""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=""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=""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=""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=""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=""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=""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=""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=""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=""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=""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=""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=""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=""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=""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="" xmlns:a16="http://schemas.microsoft.com/office/drawing/2014/main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282" y="340415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=""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=""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=""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=""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=""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=""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=""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=""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="" xmlns:a16="http://schemas.microsoft.com/office/drawing/2014/main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191" name="Group 150">
              <a:extLst>
                <a:ext uri="{FF2B5EF4-FFF2-40B4-BE49-F238E27FC236}">
                  <a16:creationId xmlns="" xmlns:a16="http://schemas.microsoft.com/office/drawing/2014/main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="" xmlns:a16="http://schemas.microsoft.com/office/drawing/2014/main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="" xmlns:a16="http://schemas.microsoft.com/office/drawing/2014/main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="" xmlns:a16="http://schemas.microsoft.com/office/drawing/2014/main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="" xmlns:a16="http://schemas.microsoft.com/office/drawing/2014/main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="" xmlns:a16="http://schemas.microsoft.com/office/drawing/2014/main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3166920" y="3221588"/>
            <a:ext cx="146050" cy="38576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="" xmlns:a16="http://schemas.microsoft.com/office/drawing/2014/main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="" xmlns:a16="http://schemas.microsoft.com/office/drawing/2014/main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="" xmlns:a16="http://schemas.microsoft.com/office/drawing/2014/main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776" y="1283045"/>
            <a:ext cx="7742691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 creates IP datagram with IP source A, destination 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="" xmlns:a16="http://schemas.microsoft.com/office/drawing/2014/main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476" y="1672614"/>
            <a:ext cx="1020065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 creates link-layer frame containing A-to-B IP datagram</a:t>
            </a:r>
          </a:p>
          <a:p>
            <a:pPr marL="574675" lvl="1" indent="-231775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 R's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MAC address is frame’s destination</a:t>
            </a:r>
            <a:endParaRPr lang="en-US" sz="32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="" xmlns:a16="http://schemas.microsoft.com/office/drawing/2014/main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02" name="Text Box 135">
              <a:extLst>
                <a:ext uri="{FF2B5EF4-FFF2-40B4-BE49-F238E27FC236}">
                  <a16:creationId xmlns="" xmlns:a16="http://schemas.microsoft.com/office/drawing/2014/main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="" xmlns:a16="http://schemas.microsoft.com/office/drawing/2014/main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="" xmlns:a16="http://schemas.microsoft.com/office/drawing/2014/main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="" xmlns:a16="http://schemas.microsoft.com/office/drawing/2014/main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="" xmlns:a16="http://schemas.microsoft.com/office/drawing/2014/main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="" xmlns:a16="http://schemas.microsoft.com/office/drawing/2014/main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="" xmlns:a16="http://schemas.microsoft.com/office/drawing/2014/main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="" xmlns:a16="http://schemas.microsoft.com/office/drawing/2014/main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="" xmlns:a16="http://schemas.microsoft.com/office/drawing/2014/main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="" xmlns:a16="http://schemas.microsoft.com/office/drawing/2014/main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="" xmlns:a16="http://schemas.microsoft.com/office/drawing/2014/main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="" xmlns:a16="http://schemas.microsoft.com/office/drawing/2014/main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D14BB6B3-C0C7-4E9C-BBC3-1711F3394583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="" xmlns:a16="http://schemas.microsoft.com/office/drawing/2014/main" id="{85A7C890-5111-4285-ADF8-EC7C96812DF0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A8F5FF4B-FC7A-4CB0-83D8-D66F2DA6A308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8677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=""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=""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=""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=""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=""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=""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=""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=""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=""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=""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=""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=""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=""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=""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=""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=""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=""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=""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=""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=""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=""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=""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=""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=""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=""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=""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=""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=""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=""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=""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=""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=""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=""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=""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=""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=""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=""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=""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=""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=""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=""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=""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=""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=""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=""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=""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=""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=""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=""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=""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=""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=""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=""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=""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=""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=""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=""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=""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=""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=""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=""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=""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="" xmlns:a16="http://schemas.microsoft.com/office/drawing/2014/main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83" y="1283047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frame sent from A to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="" xmlns:a16="http://schemas.microsoft.com/office/drawing/2014/main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18" name="Freeform 93">
              <a:extLst>
                <a:ext uri="{FF2B5EF4-FFF2-40B4-BE49-F238E27FC236}">
                  <a16:creationId xmlns="" xmlns:a16="http://schemas.microsoft.com/office/drawing/2014/main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="" xmlns:a16="http://schemas.microsoft.com/office/drawing/2014/main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="" xmlns:a16="http://schemas.microsoft.com/office/drawing/2014/main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="" xmlns:a16="http://schemas.microsoft.com/office/drawing/2014/main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="" xmlns:a16="http://schemas.microsoft.com/office/drawing/2014/main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="" xmlns:a16="http://schemas.microsoft.com/office/drawing/2014/main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06" y="1744664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frame received at R, datagram removed, passed up to IP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="" xmlns:a16="http://schemas.microsoft.com/office/drawing/2014/main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2617650" y="2562774"/>
            <a:ext cx="2443162" cy="1519238"/>
            <a:chOff x="931" y="1414"/>
            <a:chExt cx="1539" cy="957"/>
          </a:xfrm>
        </p:grpSpPr>
        <p:sp>
          <p:nvSpPr>
            <p:cNvPr id="225" name="Text Box 79">
              <a:extLst>
                <a:ext uri="{FF2B5EF4-FFF2-40B4-BE49-F238E27FC236}">
                  <a16:creationId xmlns="" xmlns:a16="http://schemas.microsoft.com/office/drawing/2014/main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="" xmlns:a16="http://schemas.microsoft.com/office/drawing/2014/main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="" xmlns:a16="http://schemas.microsoft.com/office/drawing/2014/main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="" xmlns:a16="http://schemas.microsoft.com/office/drawing/2014/main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="" xmlns:a16="http://schemas.microsoft.com/office/drawing/2014/main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="" xmlns:a16="http://schemas.microsoft.com/office/drawing/2014/main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="" xmlns:a16="http://schemas.microsoft.com/office/drawing/2014/main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="" xmlns:a16="http://schemas.microsoft.com/office/drawing/2014/main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="" xmlns:a16="http://schemas.microsoft.com/office/drawing/2014/main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="" xmlns:a16="http://schemas.microsoft.com/office/drawing/2014/main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="" xmlns:a16="http://schemas.microsoft.com/office/drawing/2014/main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="" xmlns:a16="http://schemas.microsoft.com/office/drawing/2014/main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="" xmlns:a16="http://schemas.microsoft.com/office/drawing/2014/main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="" xmlns:a16="http://schemas.microsoft.com/office/drawing/2014/main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4185539" y="3526195"/>
            <a:ext cx="1096962" cy="244475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="" xmlns:a16="http://schemas.microsoft.com/office/drawing/2014/main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="" xmlns:a16="http://schemas.microsoft.com/office/drawing/2014/main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="" xmlns:a16="http://schemas.microsoft.com/office/drawing/2014/main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="" xmlns:a16="http://schemas.microsoft.com/office/drawing/2014/main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4139501" y="2695932"/>
            <a:ext cx="2011363" cy="979488"/>
            <a:chOff x="4493" y="1480"/>
            <a:chExt cx="1267" cy="617"/>
          </a:xfrm>
        </p:grpSpPr>
        <p:sp>
          <p:nvSpPr>
            <p:cNvPr id="259" name="Line 143">
              <a:extLst>
                <a:ext uri="{FF2B5EF4-FFF2-40B4-BE49-F238E27FC236}">
                  <a16:creationId xmlns="" xmlns:a16="http://schemas.microsoft.com/office/drawing/2014/main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="" xmlns:a16="http://schemas.microsoft.com/office/drawing/2014/main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="" xmlns:a16="http://schemas.microsoft.com/office/drawing/2014/main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="" xmlns:a16="http://schemas.microsoft.com/office/drawing/2014/main" id="{37FAB006-04A6-4339-8D0B-69A149C1C6B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="" xmlns:a16="http://schemas.microsoft.com/office/drawing/2014/main" id="{33D7FDBD-4853-4A3C-BE9E-095A5F6C8B1A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="" xmlns:a16="http://schemas.microsoft.com/office/drawing/2014/main" id="{CBD5273B-D2DF-45BF-B0CC-97F00EF9B562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7046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=""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=""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=""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=""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=""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=""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=""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=""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=""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=""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=""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=""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=""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=""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=""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=""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=""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=""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=""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=""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=""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=""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=""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=""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=""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=""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=""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=""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=""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=""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=""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=""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=""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=""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=""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=""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=""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=""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=""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60353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=""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=""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=""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=""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=""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=""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=""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=""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=""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=""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=""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=""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="" xmlns:a16="http://schemas.microsoft.com/office/drawing/2014/main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51" y="3383377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="" xmlns:a16="http://schemas.microsoft.com/office/drawing/2014/main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="" xmlns:a16="http://schemas.microsoft.com/office/drawing/2014/main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="" xmlns:a16="http://schemas.microsoft.com/office/drawing/2014/main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="" xmlns:a16="http://schemas.microsoft.com/office/drawing/2014/main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="" xmlns:a16="http://schemas.microsoft.com/office/drawing/2014/main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38" y="2940464"/>
            <a:ext cx="201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IP src: 111.111.111.111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IP dest: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="" xmlns:a16="http://schemas.microsoft.com/office/drawing/2014/main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6639063" y="3191289"/>
            <a:ext cx="146050" cy="385763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="" xmlns:a16="http://schemas.microsoft.com/office/drawing/2014/main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="" xmlns:a16="http://schemas.microsoft.com/office/drawing/2014/main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="" xmlns:a16="http://schemas.microsoft.com/office/drawing/2014/main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6089788" y="2532477"/>
            <a:ext cx="2428876" cy="1519237"/>
            <a:chOff x="931" y="1414"/>
            <a:chExt cx="1530" cy="957"/>
          </a:xfrm>
        </p:grpSpPr>
        <p:sp>
          <p:nvSpPr>
            <p:cNvPr id="226" name="Text Box 79">
              <a:extLst>
                <a:ext uri="{FF2B5EF4-FFF2-40B4-BE49-F238E27FC236}">
                  <a16:creationId xmlns="" xmlns:a16="http://schemas.microsoft.com/office/drawing/2014/main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1A-23-F9-CD-06-9B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49-BD-D2-C7-56-2A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="" xmlns:a16="http://schemas.microsoft.com/office/drawing/2014/main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="" xmlns:a16="http://schemas.microsoft.com/office/drawing/2014/main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="" xmlns:a16="http://schemas.microsoft.com/office/drawing/2014/main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="" xmlns:a16="http://schemas.microsoft.com/office/drawing/2014/main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="" xmlns:a16="http://schemas.microsoft.com/office/drawing/2014/main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="" xmlns:a16="http://schemas.microsoft.com/office/drawing/2014/main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="" xmlns:a16="http://schemas.microsoft.com/office/drawing/2014/main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="" xmlns:a16="http://schemas.microsoft.com/office/drawing/2014/main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="" xmlns:a16="http://schemas.microsoft.com/office/drawing/2014/main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="" xmlns:a16="http://schemas.microsoft.com/office/drawing/2014/main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="" xmlns:a16="http://schemas.microsoft.com/office/drawing/2014/main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=""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=""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=""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="" xmlns:a16="http://schemas.microsoft.com/office/drawing/2014/main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 determines outgoing interface, passes datagram with IP source A, destination B to link layer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="" xmlns:a16="http://schemas.microsoft.com/office/drawing/2014/main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 creates link-layer frame </a:t>
            </a:r>
            <a:r>
              <a:rPr lang="en-US" sz="2400" dirty="0"/>
              <a:t>containing A-to-B IP datagram. Frame destination address: </a:t>
            </a:r>
            <a:r>
              <a:rPr lang="en-US" sz="2400" i="0" dirty="0">
                <a:cs typeface="+mn-cs"/>
              </a:rPr>
              <a:t>B's MAC address</a:t>
            </a:r>
            <a:endParaRPr lang="en-US" sz="3200" i="0" dirty="0"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=""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=""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=""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=""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=""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=""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1F765D44-8B1C-48D5-B24B-0A2E894DA88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="" xmlns:a16="http://schemas.microsoft.com/office/drawing/2014/main" id="{8C83FCD0-7179-44D5-9593-A9F3A211E51F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46CADC3A-EF38-4FEF-906C-91F25E00EE89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76339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=""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=""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=""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=""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=""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=""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=""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=""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=""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=""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=""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=""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=""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=""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=""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=""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=""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=""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=""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=""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=""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=""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=""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=""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=""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=""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=""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=""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=""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=""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=""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=""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=""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=""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=""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=""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=""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=""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=""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=""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=""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=""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=""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=""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=""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=""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=""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=""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=""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=""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=""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=""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=""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=""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=""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=""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=""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=""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=""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=""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=""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=""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=""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=""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=""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=""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=""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=""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="" xmlns:a16="http://schemas.microsoft.com/office/drawing/2014/main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189" name="Group 61">
              <a:extLst>
                <a:ext uri="{FF2B5EF4-FFF2-40B4-BE49-F238E27FC236}">
                  <a16:creationId xmlns="" xmlns:a16="http://schemas.microsoft.com/office/drawing/2014/main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="" xmlns:a16="http://schemas.microsoft.com/office/drawing/2014/main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="" xmlns:a16="http://schemas.microsoft.com/office/drawing/2014/main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="" xmlns:a16="http://schemas.microsoft.com/office/drawing/2014/main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="" xmlns:a16="http://schemas.microsoft.com/office/drawing/2014/main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 dest: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="" xmlns:a16="http://schemas.microsoft.com/office/drawing/2014/main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="" xmlns:a16="http://schemas.microsoft.com/office/drawing/2014/main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MAC src: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1A-23-F9-CD-06-9B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MAC dest: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49-BD-D2-C7-56-2A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="" xmlns:a16="http://schemas.microsoft.com/office/drawing/2014/main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="" xmlns:a16="http://schemas.microsoft.com/office/drawing/2014/main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="" xmlns:a16="http://schemas.microsoft.com/office/drawing/2014/main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="" xmlns:a16="http://schemas.microsoft.com/office/drawing/2014/main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="" xmlns:a16="http://schemas.microsoft.com/office/drawing/2014/main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="" xmlns:a16="http://schemas.microsoft.com/office/drawing/2014/main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="" xmlns:a16="http://schemas.microsoft.com/office/drawing/2014/main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="" xmlns:a16="http://schemas.microsoft.com/office/drawing/2014/main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="" xmlns:a16="http://schemas.microsoft.com/office/drawing/2014/main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="" xmlns:a16="http://schemas.microsoft.com/office/drawing/2014/main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="" xmlns:a16="http://schemas.microsoft.com/office/drawing/2014/main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=""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839" y="2685701"/>
            <a:ext cx="3707092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Transmits link-layer frame</a:t>
            </a:r>
            <a:endParaRPr lang="en-US" sz="3200" i="0" dirty="0"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="" xmlns:a16="http://schemas.microsoft.com/office/drawing/2014/main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902680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 determines outgoing interface, passes datagram with IP source A, destination B to link layer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="" xmlns:a16="http://schemas.microsoft.com/office/drawing/2014/main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8797907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 creates link-layer frame </a:t>
            </a:r>
            <a:r>
              <a:rPr lang="en-US" sz="2400" dirty="0"/>
              <a:t>containing A-to-B IP datagram. Frame destination address: </a:t>
            </a:r>
            <a:r>
              <a:rPr lang="en-US" sz="2400" i="0" dirty="0">
                <a:cs typeface="+mn-cs"/>
              </a:rPr>
              <a:t>B's MAC address</a:t>
            </a:r>
            <a:endParaRPr lang="en-US" sz="3200" i="0" dirty="0"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108BEC94-8368-4C3E-ACA9-2A6A07318BD8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="" xmlns:a16="http://schemas.microsoft.com/office/drawing/2014/main" id="{8B5FB8E7-1F31-4CDF-B337-257D02D89E71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="" xmlns:a16="http://schemas.microsoft.com/office/drawing/2014/main" id="{29F70355-990D-4928-84C0-F988463D21A6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65594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=""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=""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=""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=""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=""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=""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=""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=""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=""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=""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=""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=""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=""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=""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=""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=""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=""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=""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=""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=""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=""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=""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=""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=""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=""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=""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=""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=""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=""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=""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=""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=""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=""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=""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=""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=""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=""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=""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=""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=""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=""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=""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=""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=""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=""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=""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=""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=""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=""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=""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=""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=""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=""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=""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=""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=""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=""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=""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=""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=""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=""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=""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=""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=""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=""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=""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=""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=""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="" xmlns:a16="http://schemas.microsoft.com/office/drawing/2014/main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2" y="1283045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 receives frame, extracts IP datagram destination 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=""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759501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 passes datagram up protocol stack to IP</a:t>
            </a:r>
            <a:endParaRPr lang="en-US" sz="3200" i="0" dirty="0"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E5808B4-288B-1A47-80DE-79C749B11A60}"/>
              </a:ext>
            </a:extLst>
          </p:cNvPr>
          <p:cNvGrpSpPr/>
          <p:nvPr/>
        </p:nvGrpSpPr>
        <p:grpSpPr>
          <a:xfrm>
            <a:off x="8183438" y="2659822"/>
            <a:ext cx="2011363" cy="1082675"/>
            <a:chOff x="1048710" y="2964622"/>
            <a:chExt cx="2011363" cy="1082675"/>
          </a:xfrm>
        </p:grpSpPr>
        <p:grpSp>
          <p:nvGrpSpPr>
            <p:cNvPr id="97" name="Group 61">
              <a:extLst>
                <a:ext uri="{FF2B5EF4-FFF2-40B4-BE49-F238E27FC236}">
                  <a16:creationId xmlns="" xmlns:a16="http://schemas.microsoft.com/office/drawing/2014/main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="" xmlns:a16="http://schemas.microsoft.com/office/drawing/2014/main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="" xmlns:a16="http://schemas.microsoft.com/office/drawing/2014/main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="" xmlns:a16="http://schemas.microsoft.com/office/drawing/2014/main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="" xmlns:a16="http://schemas.microsoft.com/office/drawing/2014/main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 dest: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="" xmlns:a16="http://schemas.microsoft.com/office/drawing/2014/main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="" xmlns:a16="http://schemas.microsoft.com/office/drawing/2014/main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="" xmlns:a16="http://schemas.microsoft.com/office/drawing/2014/main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="" xmlns:a16="http://schemas.microsoft.com/office/drawing/2014/main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="" xmlns:a16="http://schemas.microsoft.com/office/drawing/2014/main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5C4C6265-D0A3-466C-9AA5-044DCD5E896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6C50C362-C74A-4111-9920-A90B1308A69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97AADF87-02DC-4725-A8C2-F385A405B6DF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49669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LL addressing, ARP</a:t>
            </a:r>
          </a:p>
          <a:p>
            <a:pPr marL="742950" lvl="3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57696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432474" y="690883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Introduction to Link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62" name="Text Box 467">
            <a:extLst>
              <a:ext uri="{FF2B5EF4-FFF2-40B4-BE49-F238E27FC236}">
                <a16:creationId xmlns="" xmlns:a16="http://schemas.microsoft.com/office/drawing/2014/main" id="{BF8AA900-795A-4DA8-AEEB-2C1E7A48C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330" y="5629003"/>
            <a:ext cx="5781283" cy="10368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link layer </a:t>
            </a:r>
            <a:r>
              <a:rPr lang="en-US" sz="2400" dirty="0">
                <a:latin typeface="+mn-lt"/>
                <a:cs typeface="+mn-cs"/>
              </a:rPr>
              <a:t>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transferring datagram from one node to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physically adjacent </a:t>
            </a:r>
            <a:r>
              <a:rPr lang="en-US" sz="2400" dirty="0">
                <a:latin typeface="+mn-lt"/>
                <a:cs typeface="+mn-cs"/>
              </a:rPr>
              <a:t>node over a li</a:t>
            </a:r>
            <a:r>
              <a:rPr lang="en-US" sz="2400" i="0" dirty="0">
                <a:latin typeface="+mn-lt"/>
                <a:cs typeface="+mn-cs"/>
              </a:rPr>
              <a:t>nk</a:t>
            </a:r>
            <a:endParaRPr lang="en-US" i="0" dirty="0">
              <a:latin typeface="+mn-lt"/>
              <a:cs typeface="+mn-cs"/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="" xmlns:a16="http://schemas.microsoft.com/office/drawing/2014/main" id="{6D17384F-C95B-4315-ACD2-00BE25B28253}"/>
              </a:ext>
            </a:extLst>
          </p:cNvPr>
          <p:cNvSpPr/>
          <p:nvPr/>
        </p:nvSpPr>
        <p:spPr>
          <a:xfrm>
            <a:off x="4426501" y="5498259"/>
            <a:ext cx="5949456" cy="12330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Freeform 9">
            <a:extLst>
              <a:ext uri="{FF2B5EF4-FFF2-40B4-BE49-F238E27FC236}">
                <a16:creationId xmlns="" xmlns:a16="http://schemas.microsoft.com/office/drawing/2014/main" id="{168B15D9-2757-4A9C-B0E1-2C8BC74908FD}"/>
              </a:ext>
            </a:extLst>
          </p:cNvPr>
          <p:cNvSpPr/>
          <p:nvPr/>
        </p:nvSpPr>
        <p:spPr>
          <a:xfrm>
            <a:off x="2382006" y="3020860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6" name="Freeform 417">
            <a:extLst>
              <a:ext uri="{FF2B5EF4-FFF2-40B4-BE49-F238E27FC236}">
                <a16:creationId xmlns="" xmlns:a16="http://schemas.microsoft.com/office/drawing/2014/main" id="{944596A7-0648-4BA4-B9D8-6AE3515DE816}"/>
              </a:ext>
            </a:extLst>
          </p:cNvPr>
          <p:cNvSpPr>
            <a:spLocks/>
          </p:cNvSpPr>
          <p:nvPr/>
        </p:nvSpPr>
        <p:spPr bwMode="auto">
          <a:xfrm>
            <a:off x="670894" y="1781117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7" name="Group 418">
            <a:extLst>
              <a:ext uri="{FF2B5EF4-FFF2-40B4-BE49-F238E27FC236}">
                <a16:creationId xmlns="" xmlns:a16="http://schemas.microsoft.com/office/drawing/2014/main" id="{1363415A-FAC1-460E-987D-6AF787EB218C}"/>
              </a:ext>
            </a:extLst>
          </p:cNvPr>
          <p:cNvGrpSpPr>
            <a:grpSpLocks/>
          </p:cNvGrpSpPr>
          <p:nvPr/>
        </p:nvGrpSpPr>
        <p:grpSpPr bwMode="auto">
          <a:xfrm>
            <a:off x="602168" y="3244333"/>
            <a:ext cx="1458912" cy="933450"/>
            <a:chOff x="2889" y="1631"/>
            <a:chExt cx="980" cy="743"/>
          </a:xfrm>
        </p:grpSpPr>
        <p:sp>
          <p:nvSpPr>
            <p:cNvPr id="1109" name="Rectangle 419">
              <a:extLst>
                <a:ext uri="{FF2B5EF4-FFF2-40B4-BE49-F238E27FC236}">
                  <a16:creationId xmlns="" xmlns:a16="http://schemas.microsoft.com/office/drawing/2014/main" id="{CABA383D-A1A8-4127-976E-6BC6F9357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10" name="AutoShape 420">
              <a:extLst>
                <a:ext uri="{FF2B5EF4-FFF2-40B4-BE49-F238E27FC236}">
                  <a16:creationId xmlns="" xmlns:a16="http://schemas.microsoft.com/office/drawing/2014/main" id="{E91F36F4-1C17-4C80-B223-685CE39E2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68" name="Freeform 427">
            <a:extLst>
              <a:ext uri="{FF2B5EF4-FFF2-40B4-BE49-F238E27FC236}">
                <a16:creationId xmlns="" xmlns:a16="http://schemas.microsoft.com/office/drawing/2014/main" id="{A2023FDE-F35C-4205-90B7-5B97D08D4D40}"/>
              </a:ext>
            </a:extLst>
          </p:cNvPr>
          <p:cNvSpPr>
            <a:spLocks/>
          </p:cNvSpPr>
          <p:nvPr/>
        </p:nvSpPr>
        <p:spPr bwMode="auto">
          <a:xfrm>
            <a:off x="1109219" y="4638216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9" name="Text Box 580">
            <a:extLst>
              <a:ext uri="{FF2B5EF4-FFF2-40B4-BE49-F238E27FC236}">
                <a16:creationId xmlns="" xmlns:a16="http://schemas.microsoft.com/office/drawing/2014/main" id="{D6351AC8-D503-433A-889D-5CF939FC7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092" y="1443543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570" name="Text Box 580">
            <a:extLst>
              <a:ext uri="{FF2B5EF4-FFF2-40B4-BE49-F238E27FC236}">
                <a16:creationId xmlns="" xmlns:a16="http://schemas.microsoft.com/office/drawing/2014/main" id="{922DFD2A-6DCE-4762-B697-94BF671EA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26" y="5734857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571" name="Freeform 19">
            <a:extLst>
              <a:ext uri="{FF2B5EF4-FFF2-40B4-BE49-F238E27FC236}">
                <a16:creationId xmlns="" xmlns:a16="http://schemas.microsoft.com/office/drawing/2014/main" id="{49AF39AE-8CF7-4A3E-8967-669E7B3E7243}"/>
              </a:ext>
            </a:extLst>
          </p:cNvPr>
          <p:cNvSpPr/>
          <p:nvPr/>
        </p:nvSpPr>
        <p:spPr>
          <a:xfrm>
            <a:off x="3618964" y="3134622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2" name="Group 571">
            <a:extLst>
              <a:ext uri="{FF2B5EF4-FFF2-40B4-BE49-F238E27FC236}">
                <a16:creationId xmlns="" xmlns:a16="http://schemas.microsoft.com/office/drawing/2014/main" id="{0D1B050B-E993-4D35-8E7B-EE0AB969BA0F}"/>
              </a:ext>
            </a:extLst>
          </p:cNvPr>
          <p:cNvGrpSpPr/>
          <p:nvPr/>
        </p:nvGrpSpPr>
        <p:grpSpPr>
          <a:xfrm>
            <a:off x="4234518" y="3883132"/>
            <a:ext cx="687393" cy="721548"/>
            <a:chOff x="5203089" y="1751190"/>
            <a:chExt cx="858331" cy="662414"/>
          </a:xfrm>
        </p:grpSpPr>
        <p:sp>
          <p:nvSpPr>
            <p:cNvPr id="1101" name="Freeform 21">
              <a:extLst>
                <a:ext uri="{FF2B5EF4-FFF2-40B4-BE49-F238E27FC236}">
                  <a16:creationId xmlns="" xmlns:a16="http://schemas.microsoft.com/office/drawing/2014/main" id="{B7014B90-6D7C-4A24-8FF7-7DBCB7C928C2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2" name="Freeform 22">
              <a:extLst>
                <a:ext uri="{FF2B5EF4-FFF2-40B4-BE49-F238E27FC236}">
                  <a16:creationId xmlns="" xmlns:a16="http://schemas.microsoft.com/office/drawing/2014/main" id="{94B444D1-784D-46A0-B938-1B1837A08BBF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03" name="Straight Connector 1102">
              <a:extLst>
                <a:ext uri="{FF2B5EF4-FFF2-40B4-BE49-F238E27FC236}">
                  <a16:creationId xmlns="" xmlns:a16="http://schemas.microsoft.com/office/drawing/2014/main" id="{CBA2850F-778E-4F96-8EB6-C391913C612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="" xmlns:a16="http://schemas.microsoft.com/office/drawing/2014/main" id="{CDD4AE15-8F2A-4EAB-A331-EA2D420B4D9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="" xmlns:a16="http://schemas.microsoft.com/office/drawing/2014/main" id="{1E531752-81B9-4B8B-AD4D-EFE59D820498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="" xmlns:a16="http://schemas.microsoft.com/office/drawing/2014/main" id="{428932C0-BC54-4C97-8906-CA647DB47DF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="" xmlns:a16="http://schemas.microsoft.com/office/drawing/2014/main" id="{CAE7C4E0-FA67-4300-B110-F0F5578FE74A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="" xmlns:a16="http://schemas.microsoft.com/office/drawing/2014/main" id="{0D476368-6BAC-4571-8A15-BDFA2BD13EF9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="" xmlns:a16="http://schemas.microsoft.com/office/drawing/2014/main" id="{A24A7369-9FA0-4B7A-AD02-C715B1A025A0}"/>
              </a:ext>
            </a:extLst>
          </p:cNvPr>
          <p:cNvGrpSpPr/>
          <p:nvPr/>
        </p:nvGrpSpPr>
        <p:grpSpPr>
          <a:xfrm>
            <a:off x="4167989" y="3149253"/>
            <a:ext cx="594613" cy="648336"/>
            <a:chOff x="5203089" y="1751190"/>
            <a:chExt cx="858331" cy="662414"/>
          </a:xfrm>
        </p:grpSpPr>
        <p:sp>
          <p:nvSpPr>
            <p:cNvPr id="1093" name="Freeform 30">
              <a:extLst>
                <a:ext uri="{FF2B5EF4-FFF2-40B4-BE49-F238E27FC236}">
                  <a16:creationId xmlns="" xmlns:a16="http://schemas.microsoft.com/office/drawing/2014/main" id="{CF070009-C1F9-4398-9210-AF4F35C552E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4" name="Freeform 31">
              <a:extLst>
                <a:ext uri="{FF2B5EF4-FFF2-40B4-BE49-F238E27FC236}">
                  <a16:creationId xmlns="" xmlns:a16="http://schemas.microsoft.com/office/drawing/2014/main" id="{693E8077-70C1-402B-ACA5-971F76606D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95" name="Straight Connector 1094">
              <a:extLst>
                <a:ext uri="{FF2B5EF4-FFF2-40B4-BE49-F238E27FC236}">
                  <a16:creationId xmlns="" xmlns:a16="http://schemas.microsoft.com/office/drawing/2014/main" id="{3448B89A-B31B-42CE-AAE3-DD462A2FD9F3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="" xmlns:a16="http://schemas.microsoft.com/office/drawing/2014/main" id="{CBBFB690-312C-48E2-9C57-42C713C73700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="" xmlns:a16="http://schemas.microsoft.com/office/drawing/2014/main" id="{5B84632A-1151-437E-814D-A7340149CA6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="" xmlns:a16="http://schemas.microsoft.com/office/drawing/2014/main" id="{AB7A865B-B084-46E8-B9D1-30C76223962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="" xmlns:a16="http://schemas.microsoft.com/office/drawing/2014/main" id="{B7C987D1-1BAC-4960-B472-FE52A2867D25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="" xmlns:a16="http://schemas.microsoft.com/office/drawing/2014/main" id="{63EBBF9F-D0EE-4009-AF12-D0F090BC4D9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4" name="Freeform 38">
            <a:extLst>
              <a:ext uri="{FF2B5EF4-FFF2-40B4-BE49-F238E27FC236}">
                <a16:creationId xmlns="" xmlns:a16="http://schemas.microsoft.com/office/drawing/2014/main" id="{FCA708A7-71D3-4156-A832-D00F0AC7944C}"/>
              </a:ext>
            </a:extLst>
          </p:cNvPr>
          <p:cNvSpPr/>
          <p:nvPr/>
        </p:nvSpPr>
        <p:spPr>
          <a:xfrm>
            <a:off x="2937631" y="1737124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="" xmlns:a16="http://schemas.microsoft.com/office/drawing/2014/main" id="{88105B0E-C973-409B-BA18-C033BA12BAB7}"/>
              </a:ext>
            </a:extLst>
          </p:cNvPr>
          <p:cNvSpPr txBox="1"/>
          <p:nvPr/>
        </p:nvSpPr>
        <p:spPr>
          <a:xfrm>
            <a:off x="2824019" y="1806277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="" xmlns:a16="http://schemas.microsoft.com/office/drawing/2014/main" id="{878F09FC-D1AE-4092-844A-437F63402009}"/>
              </a:ext>
            </a:extLst>
          </p:cNvPr>
          <p:cNvSpPr/>
          <p:nvPr/>
        </p:nvSpPr>
        <p:spPr>
          <a:xfrm>
            <a:off x="2675886" y="3632990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7" name="TextBox 576">
            <a:extLst>
              <a:ext uri="{FF2B5EF4-FFF2-40B4-BE49-F238E27FC236}">
                <a16:creationId xmlns="" xmlns:a16="http://schemas.microsoft.com/office/drawing/2014/main" id="{E630D026-3179-4C55-9C06-8493D73204D3}"/>
              </a:ext>
            </a:extLst>
          </p:cNvPr>
          <p:cNvSpPr txBox="1"/>
          <p:nvPr/>
        </p:nvSpPr>
        <p:spPr>
          <a:xfrm>
            <a:off x="4314585" y="4633019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578" name="Straight Connector 577">
            <a:extLst>
              <a:ext uri="{FF2B5EF4-FFF2-40B4-BE49-F238E27FC236}">
                <a16:creationId xmlns="" xmlns:a16="http://schemas.microsoft.com/office/drawing/2014/main" id="{30C9F00B-D75C-4ABD-85F1-836BFC3E00B7}"/>
              </a:ext>
            </a:extLst>
          </p:cNvPr>
          <p:cNvCxnSpPr>
            <a:cxnSpLocks/>
          </p:cNvCxnSpPr>
          <p:nvPr/>
        </p:nvCxnSpPr>
        <p:spPr>
          <a:xfrm flipH="1" flipV="1">
            <a:off x="3956738" y="3535207"/>
            <a:ext cx="412964" cy="63712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="" xmlns:a16="http://schemas.microsoft.com/office/drawing/2014/main" id="{15EF6D57-D3AA-4463-B3AD-59227F9381B9}"/>
              </a:ext>
            </a:extLst>
          </p:cNvPr>
          <p:cNvCxnSpPr>
            <a:cxnSpLocks/>
          </p:cNvCxnSpPr>
          <p:nvPr/>
        </p:nvCxnSpPr>
        <p:spPr>
          <a:xfrm flipH="1" flipV="1">
            <a:off x="4057653" y="3595766"/>
            <a:ext cx="345866" cy="738975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="" xmlns:a16="http://schemas.microsoft.com/office/drawing/2014/main" id="{77521396-2D99-49BA-8FC2-319B777CB7B2}"/>
              </a:ext>
            </a:extLst>
          </p:cNvPr>
          <p:cNvCxnSpPr>
            <a:cxnSpLocks/>
          </p:cNvCxnSpPr>
          <p:nvPr/>
        </p:nvCxnSpPr>
        <p:spPr>
          <a:xfrm flipV="1">
            <a:off x="4033715" y="3588503"/>
            <a:ext cx="335987" cy="39534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="" xmlns:a16="http://schemas.microsoft.com/office/drawing/2014/main" id="{BE80B800-FB9A-4496-971B-BF3573826CF2}"/>
              </a:ext>
            </a:extLst>
          </p:cNvPr>
          <p:cNvCxnSpPr>
            <a:cxnSpLocks/>
          </p:cNvCxnSpPr>
          <p:nvPr/>
        </p:nvCxnSpPr>
        <p:spPr>
          <a:xfrm flipH="1" flipV="1">
            <a:off x="3967592" y="3549978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="" xmlns:a16="http://schemas.microsoft.com/office/drawing/2014/main" id="{8638AF60-0BD5-4EE0-BD5A-A59889B62748}"/>
              </a:ext>
            </a:extLst>
          </p:cNvPr>
          <p:cNvCxnSpPr>
            <a:cxnSpLocks/>
          </p:cNvCxnSpPr>
          <p:nvPr/>
        </p:nvCxnSpPr>
        <p:spPr>
          <a:xfrm flipH="1" flipV="1">
            <a:off x="3947438" y="4026724"/>
            <a:ext cx="508543" cy="348647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="" xmlns:a16="http://schemas.microsoft.com/office/drawing/2014/main" id="{DB11BDE3-8091-4555-86D2-CADFF0D2FFAA}"/>
              </a:ext>
            </a:extLst>
          </p:cNvPr>
          <p:cNvCxnSpPr>
            <a:cxnSpLocks/>
          </p:cNvCxnSpPr>
          <p:nvPr/>
        </p:nvCxnSpPr>
        <p:spPr>
          <a:xfrm flipH="1">
            <a:off x="3292013" y="4042824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="" xmlns:a16="http://schemas.microsoft.com/office/drawing/2014/main" id="{F315FEA0-3780-406F-9AC3-F5739513CB29}"/>
              </a:ext>
            </a:extLst>
          </p:cNvPr>
          <p:cNvCxnSpPr>
            <a:cxnSpLocks/>
          </p:cNvCxnSpPr>
          <p:nvPr/>
        </p:nvCxnSpPr>
        <p:spPr>
          <a:xfrm flipH="1">
            <a:off x="2616434" y="4042824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="" xmlns:a16="http://schemas.microsoft.com/office/drawing/2014/main" id="{7740A0E1-BDB5-44C9-BCDE-1BAF5EFA904F}"/>
              </a:ext>
            </a:extLst>
          </p:cNvPr>
          <p:cNvCxnSpPr>
            <a:cxnSpLocks/>
          </p:cNvCxnSpPr>
          <p:nvPr/>
        </p:nvCxnSpPr>
        <p:spPr>
          <a:xfrm flipH="1">
            <a:off x="2673686" y="3462754"/>
            <a:ext cx="382424" cy="51705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="" xmlns:a16="http://schemas.microsoft.com/office/drawing/2014/main" id="{995EAE94-570E-4CFF-A865-49DCC15F6ED8}"/>
              </a:ext>
            </a:extLst>
          </p:cNvPr>
          <p:cNvCxnSpPr>
            <a:cxnSpLocks/>
          </p:cNvCxnSpPr>
          <p:nvPr/>
        </p:nvCxnSpPr>
        <p:spPr>
          <a:xfrm>
            <a:off x="3129887" y="3462754"/>
            <a:ext cx="0" cy="540294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="" xmlns:a16="http://schemas.microsoft.com/office/drawing/2014/main" id="{CD06777C-7120-48E7-B268-892A3D387D2F}"/>
              </a:ext>
            </a:extLst>
          </p:cNvPr>
          <p:cNvCxnSpPr/>
          <p:nvPr/>
        </p:nvCxnSpPr>
        <p:spPr>
          <a:xfrm>
            <a:off x="3534486" y="2709774"/>
            <a:ext cx="488174" cy="839333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="" xmlns:a16="http://schemas.microsoft.com/office/drawing/2014/main" id="{9E844D72-F68B-4F52-A07B-AF355379D782}"/>
              </a:ext>
            </a:extLst>
          </p:cNvPr>
          <p:cNvCxnSpPr>
            <a:cxnSpLocks/>
          </p:cNvCxnSpPr>
          <p:nvPr/>
        </p:nvCxnSpPr>
        <p:spPr>
          <a:xfrm flipH="1">
            <a:off x="3195537" y="2650095"/>
            <a:ext cx="380432" cy="694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9" name="Line 428">
            <a:extLst>
              <a:ext uri="{FF2B5EF4-FFF2-40B4-BE49-F238E27FC236}">
                <a16:creationId xmlns="" xmlns:a16="http://schemas.microsoft.com/office/drawing/2014/main" id="{4B980505-B3E4-4600-A16D-8B4D3BC30CC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186427" y="5206821"/>
            <a:ext cx="388062" cy="756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0" name="Line 430">
            <a:extLst>
              <a:ext uri="{FF2B5EF4-FFF2-40B4-BE49-F238E27FC236}">
                <a16:creationId xmlns="" xmlns:a16="http://schemas.microsoft.com/office/drawing/2014/main" id="{A49529B9-5CCC-43C9-BDAB-07A022DCE45D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606744" y="5360368"/>
            <a:ext cx="0" cy="1143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1" name="Line 431">
            <a:extLst>
              <a:ext uri="{FF2B5EF4-FFF2-40B4-BE49-F238E27FC236}">
                <a16:creationId xmlns="" xmlns:a16="http://schemas.microsoft.com/office/drawing/2014/main" id="{788D9825-A857-4259-B1BB-615E43449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9777" y="4793599"/>
            <a:ext cx="524483" cy="261537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2" name="Line 432">
            <a:extLst>
              <a:ext uri="{FF2B5EF4-FFF2-40B4-BE49-F238E27FC236}">
                <a16:creationId xmlns="" xmlns:a16="http://schemas.microsoft.com/office/drawing/2014/main" id="{7DFF564C-5A66-4444-A578-5E23B8E796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6884" y="4793599"/>
            <a:ext cx="569255" cy="24626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3" name="Line 433">
            <a:extLst>
              <a:ext uri="{FF2B5EF4-FFF2-40B4-BE49-F238E27FC236}">
                <a16:creationId xmlns="" xmlns:a16="http://schemas.microsoft.com/office/drawing/2014/main" id="{5FF3DEE2-1834-4A50-9233-F467A571E9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8562" y="5063958"/>
            <a:ext cx="1030502" cy="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" name="Line 435">
            <a:extLst>
              <a:ext uri="{FF2B5EF4-FFF2-40B4-BE49-F238E27FC236}">
                <a16:creationId xmlns="" xmlns:a16="http://schemas.microsoft.com/office/drawing/2014/main" id="{4EA5A7D1-8712-4B68-AB49-3E45BC59A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7025" y="5072416"/>
            <a:ext cx="2268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5" name="Line 436">
            <a:extLst>
              <a:ext uri="{FF2B5EF4-FFF2-40B4-BE49-F238E27FC236}">
                <a16:creationId xmlns="" xmlns:a16="http://schemas.microsoft.com/office/drawing/2014/main" id="{AADE3843-D188-47D2-AB8B-D87DD8EF51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45185" y="5245552"/>
            <a:ext cx="412750" cy="1270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6" name="Line 439">
            <a:extLst>
              <a:ext uri="{FF2B5EF4-FFF2-40B4-BE49-F238E27FC236}">
                <a16:creationId xmlns="" xmlns:a16="http://schemas.microsoft.com/office/drawing/2014/main" id="{1E01152E-915F-41AC-ACD5-B9FBB05134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0635" y="5237334"/>
            <a:ext cx="68080" cy="29396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7" name="Line 440">
            <a:extLst>
              <a:ext uri="{FF2B5EF4-FFF2-40B4-BE49-F238E27FC236}">
                <a16:creationId xmlns="" xmlns:a16="http://schemas.microsoft.com/office/drawing/2014/main" id="{C5AB1214-8F06-4EB9-BB8C-BEFD423DD9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85549" y="5263013"/>
            <a:ext cx="280374" cy="26987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8" name="Line 441">
            <a:extLst>
              <a:ext uri="{FF2B5EF4-FFF2-40B4-BE49-F238E27FC236}">
                <a16:creationId xmlns="" xmlns:a16="http://schemas.microsoft.com/office/drawing/2014/main" id="{EB8661ED-86FA-45B5-AA08-250AF6A44F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5549" y="5213130"/>
            <a:ext cx="914184" cy="46862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9" name="Line 443">
            <a:extLst>
              <a:ext uri="{FF2B5EF4-FFF2-40B4-BE49-F238E27FC236}">
                <a16:creationId xmlns="" xmlns:a16="http://schemas.microsoft.com/office/drawing/2014/main" id="{9FDFA452-655A-417F-AC7E-A98257621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4596" y="3785052"/>
            <a:ext cx="0" cy="13176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0" name="Line 449">
            <a:extLst>
              <a:ext uri="{FF2B5EF4-FFF2-40B4-BE49-F238E27FC236}">
                <a16:creationId xmlns="" xmlns:a16="http://schemas.microsoft.com/office/drawing/2014/main" id="{5360EF12-EF51-41B3-BF73-ED6C9534A1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3484" y="3996189"/>
            <a:ext cx="168275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1" name="Line 428">
            <a:extLst>
              <a:ext uri="{FF2B5EF4-FFF2-40B4-BE49-F238E27FC236}">
                <a16:creationId xmlns="" xmlns:a16="http://schemas.microsoft.com/office/drawing/2014/main" id="{D294AA6E-B0AD-4358-AB8B-01FB5EA2AB77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282363" y="5538553"/>
            <a:ext cx="366793" cy="148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2" name="Line 440">
            <a:extLst>
              <a:ext uri="{FF2B5EF4-FFF2-40B4-BE49-F238E27FC236}">
                <a16:creationId xmlns="" xmlns:a16="http://schemas.microsoft.com/office/drawing/2014/main" id="{1AE71191-B15D-4CCF-927A-21617D6B4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6243" y="4991644"/>
            <a:ext cx="404236" cy="207771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3" name="Straight Connector 602">
            <a:extLst>
              <a:ext uri="{FF2B5EF4-FFF2-40B4-BE49-F238E27FC236}">
                <a16:creationId xmlns="" xmlns:a16="http://schemas.microsoft.com/office/drawing/2014/main" id="{53A9B690-D5CA-4983-84D1-E6FE484951C6}"/>
              </a:ext>
            </a:extLst>
          </p:cNvPr>
          <p:cNvCxnSpPr/>
          <p:nvPr/>
        </p:nvCxnSpPr>
        <p:spPr>
          <a:xfrm flipH="1">
            <a:off x="3497453" y="2124514"/>
            <a:ext cx="761467" cy="577355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="" xmlns:a16="http://schemas.microsoft.com/office/drawing/2014/main" id="{B73B4FEF-F58C-49F7-8E51-DD13C28EEBFB}"/>
              </a:ext>
            </a:extLst>
          </p:cNvPr>
          <p:cNvCxnSpPr/>
          <p:nvPr/>
        </p:nvCxnSpPr>
        <p:spPr>
          <a:xfrm flipH="1">
            <a:off x="3497453" y="2223395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="" xmlns:a16="http://schemas.microsoft.com/office/drawing/2014/main" id="{DF4B68F5-538E-4C56-8352-19376BA610F8}"/>
              </a:ext>
            </a:extLst>
          </p:cNvPr>
          <p:cNvCxnSpPr/>
          <p:nvPr/>
        </p:nvCxnSpPr>
        <p:spPr>
          <a:xfrm flipH="1">
            <a:off x="4068953" y="2155588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="" xmlns:a16="http://schemas.microsoft.com/office/drawing/2014/main" id="{46C5594E-AAF0-4ABE-8E82-DD2AFF75F03B}"/>
              </a:ext>
            </a:extLst>
          </p:cNvPr>
          <p:cNvCxnSpPr/>
          <p:nvPr/>
        </p:nvCxnSpPr>
        <p:spPr>
          <a:xfrm flipH="1">
            <a:off x="3538984" y="2674049"/>
            <a:ext cx="574283" cy="27820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="" xmlns:a16="http://schemas.microsoft.com/office/drawing/2014/main" id="{E8EF1A27-ED39-4D13-A1EA-AB4DFC92C445}"/>
              </a:ext>
            </a:extLst>
          </p:cNvPr>
          <p:cNvCxnSpPr/>
          <p:nvPr/>
        </p:nvCxnSpPr>
        <p:spPr>
          <a:xfrm flipH="1">
            <a:off x="3466360" y="2124514"/>
            <a:ext cx="788589" cy="98881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="" xmlns:a16="http://schemas.microsoft.com/office/drawing/2014/main" id="{4F779F16-2C8F-4F66-89CB-EF7496497624}"/>
              </a:ext>
            </a:extLst>
          </p:cNvPr>
          <p:cNvCxnSpPr/>
          <p:nvPr/>
        </p:nvCxnSpPr>
        <p:spPr>
          <a:xfrm flipH="1">
            <a:off x="4258921" y="2082407"/>
            <a:ext cx="279002" cy="421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="" xmlns:a16="http://schemas.microsoft.com/office/drawing/2014/main" id="{50E3FC52-901C-4A12-8C62-F71E9B2C68D9}"/>
              </a:ext>
            </a:extLst>
          </p:cNvPr>
          <p:cNvCxnSpPr/>
          <p:nvPr/>
        </p:nvCxnSpPr>
        <p:spPr>
          <a:xfrm flipH="1" flipV="1">
            <a:off x="4078812" y="2674049"/>
            <a:ext cx="353541" cy="67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="" xmlns:a16="http://schemas.microsoft.com/office/drawing/2014/main" id="{C6314DB5-6ADA-4645-A351-47D06CF3AC2F}"/>
              </a:ext>
            </a:extLst>
          </p:cNvPr>
          <p:cNvCxnSpPr/>
          <p:nvPr/>
        </p:nvCxnSpPr>
        <p:spPr>
          <a:xfrm flipH="1">
            <a:off x="2166041" y="2223395"/>
            <a:ext cx="1300319" cy="606622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1" name="Line 541">
            <a:extLst>
              <a:ext uri="{FF2B5EF4-FFF2-40B4-BE49-F238E27FC236}">
                <a16:creationId xmlns="" xmlns:a16="http://schemas.microsoft.com/office/drawing/2014/main" id="{B9519B44-3B67-4A07-9218-A9F99F0810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5523" y="4068461"/>
            <a:ext cx="429324" cy="705603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2" name="Line 424">
            <a:extLst>
              <a:ext uri="{FF2B5EF4-FFF2-40B4-BE49-F238E27FC236}">
                <a16:creationId xmlns="" xmlns:a16="http://schemas.microsoft.com/office/drawing/2014/main" id="{F88F5EAC-27E9-4A14-86FD-E18A339ED6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1372" y="4002538"/>
            <a:ext cx="969051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3" name="Picture 778" descr="antenna_radiation_stylized">
            <a:extLst>
              <a:ext uri="{FF2B5EF4-FFF2-40B4-BE49-F238E27FC236}">
                <a16:creationId xmlns="" xmlns:a16="http://schemas.microsoft.com/office/drawing/2014/main" id="{000856B5-9C47-4422-90EB-4CF02713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6" y="3769012"/>
            <a:ext cx="506412" cy="10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" name="Picture 781" descr="antenna_radiation_stylized">
            <a:extLst>
              <a:ext uri="{FF2B5EF4-FFF2-40B4-BE49-F238E27FC236}">
                <a16:creationId xmlns="" xmlns:a16="http://schemas.microsoft.com/office/drawing/2014/main" id="{D144A557-0DF9-4E4C-A801-09224512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91" y="5436020"/>
            <a:ext cx="452014" cy="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" name="Picture 799" descr="cell_tower_radiation copy">
            <a:extLst>
              <a:ext uri="{FF2B5EF4-FFF2-40B4-BE49-F238E27FC236}">
                <a16:creationId xmlns="" xmlns:a16="http://schemas.microsoft.com/office/drawing/2014/main" id="{142E66D7-9535-464D-9400-449C66FB7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684" y="2113249"/>
            <a:ext cx="457200" cy="33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" name="Oval 800">
            <a:extLst>
              <a:ext uri="{FF2B5EF4-FFF2-40B4-BE49-F238E27FC236}">
                <a16:creationId xmlns="" xmlns:a16="http://schemas.microsoft.com/office/drawing/2014/main" id="{538DCB90-28AE-4C22-A706-6D3C6082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359" y="2248077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17" name="Line 426">
            <a:extLst>
              <a:ext uri="{FF2B5EF4-FFF2-40B4-BE49-F238E27FC236}">
                <a16:creationId xmlns="" xmlns:a16="http://schemas.microsoft.com/office/drawing/2014/main" id="{30ABEC35-8C18-4C3D-8E0B-1D48C4A86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678" y="2655441"/>
            <a:ext cx="227964" cy="17435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8" name="Picture 777" descr="access_point_stylized_small">
            <a:extLst>
              <a:ext uri="{FF2B5EF4-FFF2-40B4-BE49-F238E27FC236}">
                <a16:creationId xmlns="" xmlns:a16="http://schemas.microsoft.com/office/drawing/2014/main" id="{5BF78F66-541F-494D-99F5-F43811B08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00" y="3816981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9" name="Picture 780" descr="access_point_stylized_small">
            <a:extLst>
              <a:ext uri="{FF2B5EF4-FFF2-40B4-BE49-F238E27FC236}">
                <a16:creationId xmlns="" xmlns:a16="http://schemas.microsoft.com/office/drawing/2014/main" id="{430E54AA-D20E-4200-9A1C-D133417C5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428" y="5479314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0" name="Group 619">
            <a:extLst>
              <a:ext uri="{FF2B5EF4-FFF2-40B4-BE49-F238E27FC236}">
                <a16:creationId xmlns="" xmlns:a16="http://schemas.microsoft.com/office/drawing/2014/main" id="{9073DE5C-44A9-4505-AE9F-153FD04EAAFD}"/>
              </a:ext>
            </a:extLst>
          </p:cNvPr>
          <p:cNvGrpSpPr/>
          <p:nvPr/>
        </p:nvGrpSpPr>
        <p:grpSpPr>
          <a:xfrm>
            <a:off x="2073437" y="4922502"/>
            <a:ext cx="393760" cy="218578"/>
            <a:chOff x="7493876" y="2774731"/>
            <a:chExt cx="1481958" cy="894622"/>
          </a:xfrm>
        </p:grpSpPr>
        <p:sp>
          <p:nvSpPr>
            <p:cNvPr id="1086" name="Freeform 121">
              <a:extLst>
                <a:ext uri="{FF2B5EF4-FFF2-40B4-BE49-F238E27FC236}">
                  <a16:creationId xmlns="" xmlns:a16="http://schemas.microsoft.com/office/drawing/2014/main" id="{1B36F79A-C7FA-42E4-A527-79E8E270D03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87" name="Oval 1086">
              <a:extLst>
                <a:ext uri="{FF2B5EF4-FFF2-40B4-BE49-F238E27FC236}">
                  <a16:creationId xmlns="" xmlns:a16="http://schemas.microsoft.com/office/drawing/2014/main" id="{9977CF78-3BC1-45CF-ABCA-CC46B2B3B19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8" name="Group 1087">
              <a:extLst>
                <a:ext uri="{FF2B5EF4-FFF2-40B4-BE49-F238E27FC236}">
                  <a16:creationId xmlns="" xmlns:a16="http://schemas.microsoft.com/office/drawing/2014/main" id="{53F6F4ED-8CEA-4AB2-AD97-47560977A2C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89" name="Freeform 124">
                <a:extLst>
                  <a:ext uri="{FF2B5EF4-FFF2-40B4-BE49-F238E27FC236}">
                    <a16:creationId xmlns="" xmlns:a16="http://schemas.microsoft.com/office/drawing/2014/main" id="{E374E5A1-1043-41FD-B398-2FA17EB06C0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0" name="Freeform 125">
                <a:extLst>
                  <a:ext uri="{FF2B5EF4-FFF2-40B4-BE49-F238E27FC236}">
                    <a16:creationId xmlns="" xmlns:a16="http://schemas.microsoft.com/office/drawing/2014/main" id="{39FB8F28-3737-4184-8763-B9D535F9690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1" name="Freeform 126">
                <a:extLst>
                  <a:ext uri="{FF2B5EF4-FFF2-40B4-BE49-F238E27FC236}">
                    <a16:creationId xmlns="" xmlns:a16="http://schemas.microsoft.com/office/drawing/2014/main" id="{4A7037BD-DF8F-4668-8985-69AC48CD86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2" name="Freeform 127">
                <a:extLst>
                  <a:ext uri="{FF2B5EF4-FFF2-40B4-BE49-F238E27FC236}">
                    <a16:creationId xmlns="" xmlns:a16="http://schemas.microsoft.com/office/drawing/2014/main" id="{6B9701F6-4AA9-4102-8126-EF2D5B4A7D0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="" xmlns:a16="http://schemas.microsoft.com/office/drawing/2014/main" id="{6311826A-34A3-4FC8-9BD8-2BAC3136513D}"/>
              </a:ext>
            </a:extLst>
          </p:cNvPr>
          <p:cNvGrpSpPr/>
          <p:nvPr/>
        </p:nvGrpSpPr>
        <p:grpSpPr>
          <a:xfrm>
            <a:off x="1708647" y="5135586"/>
            <a:ext cx="309187" cy="167750"/>
            <a:chOff x="3668110" y="2448910"/>
            <a:chExt cx="3794234" cy="2165130"/>
          </a:xfrm>
        </p:grpSpPr>
        <p:sp>
          <p:nvSpPr>
            <p:cNvPr id="1079" name="Rectangle 1078">
              <a:extLst>
                <a:ext uri="{FF2B5EF4-FFF2-40B4-BE49-F238E27FC236}">
                  <a16:creationId xmlns="" xmlns:a16="http://schemas.microsoft.com/office/drawing/2014/main" id="{C7F38BD5-7691-4B50-805A-652E7B79F9B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0" name="Freeform 130">
              <a:extLst>
                <a:ext uri="{FF2B5EF4-FFF2-40B4-BE49-F238E27FC236}">
                  <a16:creationId xmlns="" xmlns:a16="http://schemas.microsoft.com/office/drawing/2014/main" id="{70BC65F0-0899-4823-B7E9-20AC6764988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="" xmlns:a16="http://schemas.microsoft.com/office/drawing/2014/main" id="{9D2CC806-03DB-4DE1-9B59-93E380DA59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82" name="Freeform 132">
                <a:extLst>
                  <a:ext uri="{FF2B5EF4-FFF2-40B4-BE49-F238E27FC236}">
                    <a16:creationId xmlns="" xmlns:a16="http://schemas.microsoft.com/office/drawing/2014/main" id="{C098AFC3-C5C4-4F08-B20A-AC437F99D8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3" name="Freeform 133">
                <a:extLst>
                  <a:ext uri="{FF2B5EF4-FFF2-40B4-BE49-F238E27FC236}">
                    <a16:creationId xmlns="" xmlns:a16="http://schemas.microsoft.com/office/drawing/2014/main" id="{7CD35BD7-1E47-42FF-B731-9A9B5B2B96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4" name="Freeform 134">
                <a:extLst>
                  <a:ext uri="{FF2B5EF4-FFF2-40B4-BE49-F238E27FC236}">
                    <a16:creationId xmlns="" xmlns:a16="http://schemas.microsoft.com/office/drawing/2014/main" id="{4A00B71B-3514-4FFA-9A28-083C8C4C5E7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5" name="Freeform 135">
                <a:extLst>
                  <a:ext uri="{FF2B5EF4-FFF2-40B4-BE49-F238E27FC236}">
                    <a16:creationId xmlns="" xmlns:a16="http://schemas.microsoft.com/office/drawing/2014/main" id="{5BC902AB-10DD-44FB-8EE0-9852CA900C3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2" name="Group 621">
            <a:extLst>
              <a:ext uri="{FF2B5EF4-FFF2-40B4-BE49-F238E27FC236}">
                <a16:creationId xmlns="" xmlns:a16="http://schemas.microsoft.com/office/drawing/2014/main" id="{A624FB6A-3B0F-42D4-BBE5-330529315A37}"/>
              </a:ext>
            </a:extLst>
          </p:cNvPr>
          <p:cNvGrpSpPr/>
          <p:nvPr/>
        </p:nvGrpSpPr>
        <p:grpSpPr>
          <a:xfrm>
            <a:off x="1836645" y="2767391"/>
            <a:ext cx="353678" cy="168275"/>
            <a:chOff x="7493876" y="2774731"/>
            <a:chExt cx="1481958" cy="894622"/>
          </a:xfrm>
        </p:grpSpPr>
        <p:sp>
          <p:nvSpPr>
            <p:cNvPr id="1072" name="Freeform 137">
              <a:extLst>
                <a:ext uri="{FF2B5EF4-FFF2-40B4-BE49-F238E27FC236}">
                  <a16:creationId xmlns="" xmlns:a16="http://schemas.microsoft.com/office/drawing/2014/main" id="{998A8864-5214-448B-8E51-D958B2AEE23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3" name="Oval 1072">
              <a:extLst>
                <a:ext uri="{FF2B5EF4-FFF2-40B4-BE49-F238E27FC236}">
                  <a16:creationId xmlns="" xmlns:a16="http://schemas.microsoft.com/office/drawing/2014/main" id="{A2B4E1B4-F666-4A3B-8048-8D96603EB9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74" name="Group 1073">
              <a:extLst>
                <a:ext uri="{FF2B5EF4-FFF2-40B4-BE49-F238E27FC236}">
                  <a16:creationId xmlns="" xmlns:a16="http://schemas.microsoft.com/office/drawing/2014/main" id="{0AF316F1-E75C-4D52-9B5F-6DA008BFDF0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5" name="Freeform 140">
                <a:extLst>
                  <a:ext uri="{FF2B5EF4-FFF2-40B4-BE49-F238E27FC236}">
                    <a16:creationId xmlns="" xmlns:a16="http://schemas.microsoft.com/office/drawing/2014/main" id="{F6AEB36B-F72A-4B12-B8F2-F0E25EB3412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6" name="Freeform 141">
                <a:extLst>
                  <a:ext uri="{FF2B5EF4-FFF2-40B4-BE49-F238E27FC236}">
                    <a16:creationId xmlns="" xmlns:a16="http://schemas.microsoft.com/office/drawing/2014/main" id="{4C8A6784-4A92-491B-B430-8F8522E9189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7" name="Freeform 142">
                <a:extLst>
                  <a:ext uri="{FF2B5EF4-FFF2-40B4-BE49-F238E27FC236}">
                    <a16:creationId xmlns="" xmlns:a16="http://schemas.microsoft.com/office/drawing/2014/main" id="{F3483CD5-8499-4E96-B234-707E83798A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8" name="Freeform 143">
                <a:extLst>
                  <a:ext uri="{FF2B5EF4-FFF2-40B4-BE49-F238E27FC236}">
                    <a16:creationId xmlns="" xmlns:a16="http://schemas.microsoft.com/office/drawing/2014/main" id="{C2A06A37-D488-4B65-9823-77B33581CA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="" xmlns:a16="http://schemas.microsoft.com/office/drawing/2014/main" id="{8C2BB9A1-0895-44A1-8C2B-F4465DE21882}"/>
              </a:ext>
            </a:extLst>
          </p:cNvPr>
          <p:cNvGrpSpPr/>
          <p:nvPr/>
        </p:nvGrpSpPr>
        <p:grpSpPr>
          <a:xfrm>
            <a:off x="4280903" y="3556447"/>
            <a:ext cx="170989" cy="97052"/>
            <a:chOff x="7493876" y="2774731"/>
            <a:chExt cx="1481958" cy="894622"/>
          </a:xfrm>
        </p:grpSpPr>
        <p:sp>
          <p:nvSpPr>
            <p:cNvPr id="1065" name="Freeform 153">
              <a:extLst>
                <a:ext uri="{FF2B5EF4-FFF2-40B4-BE49-F238E27FC236}">
                  <a16:creationId xmlns="" xmlns:a16="http://schemas.microsoft.com/office/drawing/2014/main" id="{23D83227-04A8-4477-885A-87505958DC1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66" name="Oval 1065">
              <a:extLst>
                <a:ext uri="{FF2B5EF4-FFF2-40B4-BE49-F238E27FC236}">
                  <a16:creationId xmlns="" xmlns:a16="http://schemas.microsoft.com/office/drawing/2014/main" id="{C82865EA-E387-4853-92C0-4216CBD1C30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7" name="Group 1066">
              <a:extLst>
                <a:ext uri="{FF2B5EF4-FFF2-40B4-BE49-F238E27FC236}">
                  <a16:creationId xmlns="" xmlns:a16="http://schemas.microsoft.com/office/drawing/2014/main" id="{C289D703-77A2-4DED-AE53-C8F8DF531F7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68" name="Freeform 156">
                <a:extLst>
                  <a:ext uri="{FF2B5EF4-FFF2-40B4-BE49-F238E27FC236}">
                    <a16:creationId xmlns="" xmlns:a16="http://schemas.microsoft.com/office/drawing/2014/main" id="{C9741366-2F33-4CA0-8651-07976A8BB4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9" name="Freeform 157">
                <a:extLst>
                  <a:ext uri="{FF2B5EF4-FFF2-40B4-BE49-F238E27FC236}">
                    <a16:creationId xmlns="" xmlns:a16="http://schemas.microsoft.com/office/drawing/2014/main" id="{F736E7DD-D62E-4AFB-AC01-7A644F12D1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Freeform 158">
                <a:extLst>
                  <a:ext uri="{FF2B5EF4-FFF2-40B4-BE49-F238E27FC236}">
                    <a16:creationId xmlns="" xmlns:a16="http://schemas.microsoft.com/office/drawing/2014/main" id="{402B62EF-CAA3-4DAC-A470-4CFD137DDA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1" name="Freeform 159">
                <a:extLst>
                  <a:ext uri="{FF2B5EF4-FFF2-40B4-BE49-F238E27FC236}">
                    <a16:creationId xmlns="" xmlns:a16="http://schemas.microsoft.com/office/drawing/2014/main" id="{5D3230A8-77E1-4EFE-8AAB-2794EFB4386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4" name="Group 623">
            <a:extLst>
              <a:ext uri="{FF2B5EF4-FFF2-40B4-BE49-F238E27FC236}">
                <a16:creationId xmlns="" xmlns:a16="http://schemas.microsoft.com/office/drawing/2014/main" id="{DDC067A2-D61C-47F3-A428-3682B4ED640F}"/>
              </a:ext>
            </a:extLst>
          </p:cNvPr>
          <p:cNvGrpSpPr/>
          <p:nvPr/>
        </p:nvGrpSpPr>
        <p:grpSpPr>
          <a:xfrm>
            <a:off x="3807427" y="3451220"/>
            <a:ext cx="353678" cy="198344"/>
            <a:chOff x="7493876" y="2774731"/>
            <a:chExt cx="1481958" cy="894622"/>
          </a:xfrm>
        </p:grpSpPr>
        <p:sp>
          <p:nvSpPr>
            <p:cNvPr id="1058" name="Freeform 161">
              <a:extLst>
                <a:ext uri="{FF2B5EF4-FFF2-40B4-BE49-F238E27FC236}">
                  <a16:creationId xmlns="" xmlns:a16="http://schemas.microsoft.com/office/drawing/2014/main" id="{1B36C7BB-07AB-4DC7-B7FF-AFD7104338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9" name="Oval 1058">
              <a:extLst>
                <a:ext uri="{FF2B5EF4-FFF2-40B4-BE49-F238E27FC236}">
                  <a16:creationId xmlns="" xmlns:a16="http://schemas.microsoft.com/office/drawing/2014/main" id="{27BDFABB-8B5D-4869-8FFA-709D6B2E61D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0" name="Group 1059">
              <a:extLst>
                <a:ext uri="{FF2B5EF4-FFF2-40B4-BE49-F238E27FC236}">
                  <a16:creationId xmlns="" xmlns:a16="http://schemas.microsoft.com/office/drawing/2014/main" id="{77B4B443-1708-4ADE-A628-84ED542D3DC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61" name="Freeform 164">
                <a:extLst>
                  <a:ext uri="{FF2B5EF4-FFF2-40B4-BE49-F238E27FC236}">
                    <a16:creationId xmlns="" xmlns:a16="http://schemas.microsoft.com/office/drawing/2014/main" id="{5F22A7C9-1AC3-45B2-8E42-D79E8FA7A84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Freeform 165">
                <a:extLst>
                  <a:ext uri="{FF2B5EF4-FFF2-40B4-BE49-F238E27FC236}">
                    <a16:creationId xmlns="" xmlns:a16="http://schemas.microsoft.com/office/drawing/2014/main" id="{76A9B917-5E0C-41AD-864E-1E479B0C58F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3" name="Freeform 166">
                <a:extLst>
                  <a:ext uri="{FF2B5EF4-FFF2-40B4-BE49-F238E27FC236}">
                    <a16:creationId xmlns="" xmlns:a16="http://schemas.microsoft.com/office/drawing/2014/main" id="{6D775DC8-0D57-4C13-8524-86D62A75FC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4" name="Freeform 167">
                <a:extLst>
                  <a:ext uri="{FF2B5EF4-FFF2-40B4-BE49-F238E27FC236}">
                    <a16:creationId xmlns="" xmlns:a16="http://schemas.microsoft.com/office/drawing/2014/main" id="{0E66A3A5-CDAE-46B1-9A42-D5D645E06FA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5" name="Group 624">
            <a:extLst>
              <a:ext uri="{FF2B5EF4-FFF2-40B4-BE49-F238E27FC236}">
                <a16:creationId xmlns="" xmlns:a16="http://schemas.microsoft.com/office/drawing/2014/main" id="{C2981524-043E-46A4-A4B2-0307F74652B6}"/>
              </a:ext>
            </a:extLst>
          </p:cNvPr>
          <p:cNvGrpSpPr/>
          <p:nvPr/>
        </p:nvGrpSpPr>
        <p:grpSpPr>
          <a:xfrm>
            <a:off x="3345542" y="2157374"/>
            <a:ext cx="353678" cy="198344"/>
            <a:chOff x="7493876" y="2774731"/>
            <a:chExt cx="1481958" cy="894622"/>
          </a:xfrm>
        </p:grpSpPr>
        <p:sp>
          <p:nvSpPr>
            <p:cNvPr id="1051" name="Freeform 169">
              <a:extLst>
                <a:ext uri="{FF2B5EF4-FFF2-40B4-BE49-F238E27FC236}">
                  <a16:creationId xmlns="" xmlns:a16="http://schemas.microsoft.com/office/drawing/2014/main" id="{E912338C-1B96-448D-9AEE-E845AAF04B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2" name="Oval 1051">
              <a:extLst>
                <a:ext uri="{FF2B5EF4-FFF2-40B4-BE49-F238E27FC236}">
                  <a16:creationId xmlns="" xmlns:a16="http://schemas.microsoft.com/office/drawing/2014/main" id="{4F92B31F-8A0E-46EF-98D1-7ED15C3BC5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53" name="Group 1052">
              <a:extLst>
                <a:ext uri="{FF2B5EF4-FFF2-40B4-BE49-F238E27FC236}">
                  <a16:creationId xmlns="" xmlns:a16="http://schemas.microsoft.com/office/drawing/2014/main" id="{D95F075F-BCAA-4900-B5DB-1F95B4EF426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54" name="Freeform 172">
                <a:extLst>
                  <a:ext uri="{FF2B5EF4-FFF2-40B4-BE49-F238E27FC236}">
                    <a16:creationId xmlns="" xmlns:a16="http://schemas.microsoft.com/office/drawing/2014/main" id="{F94D10EF-6D9C-4FF8-9488-3FA418A7AA4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5" name="Freeform 173">
                <a:extLst>
                  <a:ext uri="{FF2B5EF4-FFF2-40B4-BE49-F238E27FC236}">
                    <a16:creationId xmlns="" xmlns:a16="http://schemas.microsoft.com/office/drawing/2014/main" id="{8AC06CC2-5A44-479C-9DA5-C7599292B7A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6" name="Freeform 174">
                <a:extLst>
                  <a:ext uri="{FF2B5EF4-FFF2-40B4-BE49-F238E27FC236}">
                    <a16:creationId xmlns="" xmlns:a16="http://schemas.microsoft.com/office/drawing/2014/main" id="{FC5F10C3-3C54-4790-ADE8-6085D06139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7" name="Freeform 175">
                <a:extLst>
                  <a:ext uri="{FF2B5EF4-FFF2-40B4-BE49-F238E27FC236}">
                    <a16:creationId xmlns="" xmlns:a16="http://schemas.microsoft.com/office/drawing/2014/main" id="{3383D9F0-CEF1-4935-9E4C-7400659A1A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6" name="Group 625">
            <a:extLst>
              <a:ext uri="{FF2B5EF4-FFF2-40B4-BE49-F238E27FC236}">
                <a16:creationId xmlns="" xmlns:a16="http://schemas.microsoft.com/office/drawing/2014/main" id="{ECA5826B-8366-4717-B68E-6A42C9F69002}"/>
              </a:ext>
            </a:extLst>
          </p:cNvPr>
          <p:cNvGrpSpPr/>
          <p:nvPr/>
        </p:nvGrpSpPr>
        <p:grpSpPr>
          <a:xfrm>
            <a:off x="3924032" y="2568449"/>
            <a:ext cx="353678" cy="198344"/>
            <a:chOff x="7493876" y="2774731"/>
            <a:chExt cx="1481958" cy="894622"/>
          </a:xfrm>
        </p:grpSpPr>
        <p:sp>
          <p:nvSpPr>
            <p:cNvPr id="1044" name="Freeform 177">
              <a:extLst>
                <a:ext uri="{FF2B5EF4-FFF2-40B4-BE49-F238E27FC236}">
                  <a16:creationId xmlns="" xmlns:a16="http://schemas.microsoft.com/office/drawing/2014/main" id="{826E4BFE-D5E8-42E0-9382-4538AC5AEFD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45" name="Oval 1044">
              <a:extLst>
                <a:ext uri="{FF2B5EF4-FFF2-40B4-BE49-F238E27FC236}">
                  <a16:creationId xmlns="" xmlns:a16="http://schemas.microsoft.com/office/drawing/2014/main" id="{2BD39786-C369-44FD-955C-B9C12EFF002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="" xmlns:a16="http://schemas.microsoft.com/office/drawing/2014/main" id="{9A653E1B-69D1-4E20-BBE1-18684F79EEA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7" name="Freeform 180">
                <a:extLst>
                  <a:ext uri="{FF2B5EF4-FFF2-40B4-BE49-F238E27FC236}">
                    <a16:creationId xmlns="" xmlns:a16="http://schemas.microsoft.com/office/drawing/2014/main" id="{998534BA-8D7E-4D03-8D27-26EE99841C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" name="Freeform 181">
                <a:extLst>
                  <a:ext uri="{FF2B5EF4-FFF2-40B4-BE49-F238E27FC236}">
                    <a16:creationId xmlns="" xmlns:a16="http://schemas.microsoft.com/office/drawing/2014/main" id="{36D4D69A-D80C-4ABE-8205-DCDC962E77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9" name="Freeform 182">
                <a:extLst>
                  <a:ext uri="{FF2B5EF4-FFF2-40B4-BE49-F238E27FC236}">
                    <a16:creationId xmlns="" xmlns:a16="http://schemas.microsoft.com/office/drawing/2014/main" id="{CDB627C6-90ED-4867-BBA6-EF33AABCBC4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 183">
                <a:extLst>
                  <a:ext uri="{FF2B5EF4-FFF2-40B4-BE49-F238E27FC236}">
                    <a16:creationId xmlns="" xmlns:a16="http://schemas.microsoft.com/office/drawing/2014/main" id="{890A9EC4-E75A-452E-BDE3-BA6EEC2E1B6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7" name="Group 626">
            <a:extLst>
              <a:ext uri="{FF2B5EF4-FFF2-40B4-BE49-F238E27FC236}">
                <a16:creationId xmlns="" xmlns:a16="http://schemas.microsoft.com/office/drawing/2014/main" id="{EBBBFDFC-8338-4782-A1CE-AE8EDD077947}"/>
              </a:ext>
            </a:extLst>
          </p:cNvPr>
          <p:cNvGrpSpPr/>
          <p:nvPr/>
        </p:nvGrpSpPr>
        <p:grpSpPr>
          <a:xfrm>
            <a:off x="4040643" y="2063045"/>
            <a:ext cx="353678" cy="198344"/>
            <a:chOff x="7493876" y="2774731"/>
            <a:chExt cx="1481958" cy="894622"/>
          </a:xfrm>
        </p:grpSpPr>
        <p:sp>
          <p:nvSpPr>
            <p:cNvPr id="1037" name="Freeform 185">
              <a:extLst>
                <a:ext uri="{FF2B5EF4-FFF2-40B4-BE49-F238E27FC236}">
                  <a16:creationId xmlns="" xmlns:a16="http://schemas.microsoft.com/office/drawing/2014/main" id="{4AEC8DF0-AD35-4139-A127-46C3568516F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8" name="Oval 1037">
              <a:extLst>
                <a:ext uri="{FF2B5EF4-FFF2-40B4-BE49-F238E27FC236}">
                  <a16:creationId xmlns="" xmlns:a16="http://schemas.microsoft.com/office/drawing/2014/main" id="{6BCF01BD-C998-4D11-B550-3A2C51F280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="" xmlns:a16="http://schemas.microsoft.com/office/drawing/2014/main" id="{3ED17C5E-C16D-45FA-A6CD-E72A2101088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0" name="Freeform 188">
                <a:extLst>
                  <a:ext uri="{FF2B5EF4-FFF2-40B4-BE49-F238E27FC236}">
                    <a16:creationId xmlns="" xmlns:a16="http://schemas.microsoft.com/office/drawing/2014/main" id="{2537C051-C315-4A7D-BA18-BD945EC323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Freeform 189">
                <a:extLst>
                  <a:ext uri="{FF2B5EF4-FFF2-40B4-BE49-F238E27FC236}">
                    <a16:creationId xmlns="" xmlns:a16="http://schemas.microsoft.com/office/drawing/2014/main" id="{EC014770-5694-42F1-9297-1D6DF396D01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90">
                <a:extLst>
                  <a:ext uri="{FF2B5EF4-FFF2-40B4-BE49-F238E27FC236}">
                    <a16:creationId xmlns="" xmlns:a16="http://schemas.microsoft.com/office/drawing/2014/main" id="{92182516-41E7-4DC7-8806-3DA2FA4749E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91">
                <a:extLst>
                  <a:ext uri="{FF2B5EF4-FFF2-40B4-BE49-F238E27FC236}">
                    <a16:creationId xmlns="" xmlns:a16="http://schemas.microsoft.com/office/drawing/2014/main" id="{271F563C-8328-45AF-ABA8-42D1E013A4B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8" name="Group 627">
            <a:extLst>
              <a:ext uri="{FF2B5EF4-FFF2-40B4-BE49-F238E27FC236}">
                <a16:creationId xmlns="" xmlns:a16="http://schemas.microsoft.com/office/drawing/2014/main" id="{62F6E755-104C-4C63-8181-ACE26AD89BD9}"/>
              </a:ext>
            </a:extLst>
          </p:cNvPr>
          <p:cNvGrpSpPr/>
          <p:nvPr/>
        </p:nvGrpSpPr>
        <p:grpSpPr>
          <a:xfrm>
            <a:off x="3376944" y="2616647"/>
            <a:ext cx="353678" cy="198344"/>
            <a:chOff x="7493876" y="2774731"/>
            <a:chExt cx="1481958" cy="894622"/>
          </a:xfrm>
        </p:grpSpPr>
        <p:sp>
          <p:nvSpPr>
            <p:cNvPr id="1030" name="Freeform 201">
              <a:extLst>
                <a:ext uri="{FF2B5EF4-FFF2-40B4-BE49-F238E27FC236}">
                  <a16:creationId xmlns="" xmlns:a16="http://schemas.microsoft.com/office/drawing/2014/main" id="{35D8A9B4-2C61-46B7-90AC-A0E16138D8F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1" name="Oval 1030">
              <a:extLst>
                <a:ext uri="{FF2B5EF4-FFF2-40B4-BE49-F238E27FC236}">
                  <a16:creationId xmlns="" xmlns:a16="http://schemas.microsoft.com/office/drawing/2014/main" id="{6644DC74-51F5-4A2B-8F4B-B74A56DE8C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="" xmlns:a16="http://schemas.microsoft.com/office/drawing/2014/main" id="{5E551617-73E9-4E24-84D7-207AEBCEF22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3" name="Freeform 204">
                <a:extLst>
                  <a:ext uri="{FF2B5EF4-FFF2-40B4-BE49-F238E27FC236}">
                    <a16:creationId xmlns="" xmlns:a16="http://schemas.microsoft.com/office/drawing/2014/main" id="{34F53CF4-139D-48BF-86EE-1C64E7527BA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4" name="Freeform 205">
                <a:extLst>
                  <a:ext uri="{FF2B5EF4-FFF2-40B4-BE49-F238E27FC236}">
                    <a16:creationId xmlns="" xmlns:a16="http://schemas.microsoft.com/office/drawing/2014/main" id="{C9A9C2A5-1B16-4847-ACF5-0ED23A579F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206">
                <a:extLst>
                  <a:ext uri="{FF2B5EF4-FFF2-40B4-BE49-F238E27FC236}">
                    <a16:creationId xmlns="" xmlns:a16="http://schemas.microsoft.com/office/drawing/2014/main" id="{1B55CA5C-41B2-47DF-BA4E-3D19291FE3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207">
                <a:extLst>
                  <a:ext uri="{FF2B5EF4-FFF2-40B4-BE49-F238E27FC236}">
                    <a16:creationId xmlns="" xmlns:a16="http://schemas.microsoft.com/office/drawing/2014/main" id="{729E8390-0BF5-42E5-AADA-714C7A00437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="" xmlns:a16="http://schemas.microsoft.com/office/drawing/2014/main" id="{ACDCBDAB-EEA1-4730-8725-1A1E6F487C26}"/>
              </a:ext>
            </a:extLst>
          </p:cNvPr>
          <p:cNvGrpSpPr/>
          <p:nvPr/>
        </p:nvGrpSpPr>
        <p:grpSpPr>
          <a:xfrm>
            <a:off x="2893956" y="3349114"/>
            <a:ext cx="367224" cy="240304"/>
            <a:chOff x="7493876" y="2774731"/>
            <a:chExt cx="1481958" cy="894622"/>
          </a:xfrm>
        </p:grpSpPr>
        <p:sp>
          <p:nvSpPr>
            <p:cNvPr id="1023" name="Freeform 209">
              <a:extLst>
                <a:ext uri="{FF2B5EF4-FFF2-40B4-BE49-F238E27FC236}">
                  <a16:creationId xmlns="" xmlns:a16="http://schemas.microsoft.com/office/drawing/2014/main" id="{6C057A2F-1C49-4CF4-80D6-C451E63DC3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4" name="Oval 1023">
              <a:extLst>
                <a:ext uri="{FF2B5EF4-FFF2-40B4-BE49-F238E27FC236}">
                  <a16:creationId xmlns="" xmlns:a16="http://schemas.microsoft.com/office/drawing/2014/main" id="{010A9A0A-9380-4B3B-851F-C435AC88F5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5" name="Group 1024">
              <a:extLst>
                <a:ext uri="{FF2B5EF4-FFF2-40B4-BE49-F238E27FC236}">
                  <a16:creationId xmlns="" xmlns:a16="http://schemas.microsoft.com/office/drawing/2014/main" id="{1A6BFF56-299B-4C37-BBDE-8CEEA62E74F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6" name="Freeform 212">
                <a:extLst>
                  <a:ext uri="{FF2B5EF4-FFF2-40B4-BE49-F238E27FC236}">
                    <a16:creationId xmlns="" xmlns:a16="http://schemas.microsoft.com/office/drawing/2014/main" id="{DC81381A-0079-47EE-9B07-DB1ED91D3EE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7" name="Freeform 213">
                <a:extLst>
                  <a:ext uri="{FF2B5EF4-FFF2-40B4-BE49-F238E27FC236}">
                    <a16:creationId xmlns="" xmlns:a16="http://schemas.microsoft.com/office/drawing/2014/main" id="{E2C28DD5-0793-439C-B63C-C53F691818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214">
                <a:extLst>
                  <a:ext uri="{FF2B5EF4-FFF2-40B4-BE49-F238E27FC236}">
                    <a16:creationId xmlns="" xmlns:a16="http://schemas.microsoft.com/office/drawing/2014/main" id="{4F229DA1-4698-4475-9299-798CB9E77E2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215">
                <a:extLst>
                  <a:ext uri="{FF2B5EF4-FFF2-40B4-BE49-F238E27FC236}">
                    <a16:creationId xmlns="" xmlns:a16="http://schemas.microsoft.com/office/drawing/2014/main" id="{85D114C8-DEAB-4E66-98BF-643787952AD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0" name="Group 629">
            <a:extLst>
              <a:ext uri="{FF2B5EF4-FFF2-40B4-BE49-F238E27FC236}">
                <a16:creationId xmlns="" xmlns:a16="http://schemas.microsoft.com/office/drawing/2014/main" id="{381ADBC0-D368-48F2-8BD6-74ECE63B1C66}"/>
              </a:ext>
            </a:extLst>
          </p:cNvPr>
          <p:cNvGrpSpPr/>
          <p:nvPr/>
        </p:nvGrpSpPr>
        <p:grpSpPr>
          <a:xfrm>
            <a:off x="3772077" y="3947407"/>
            <a:ext cx="353678" cy="198344"/>
            <a:chOff x="7493876" y="2774731"/>
            <a:chExt cx="1481958" cy="894622"/>
          </a:xfrm>
        </p:grpSpPr>
        <p:sp>
          <p:nvSpPr>
            <p:cNvPr id="1016" name="Freeform 225">
              <a:extLst>
                <a:ext uri="{FF2B5EF4-FFF2-40B4-BE49-F238E27FC236}">
                  <a16:creationId xmlns="" xmlns:a16="http://schemas.microsoft.com/office/drawing/2014/main" id="{6B41D735-2881-4699-AE9A-A9ED0D31503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7" name="Oval 1016">
              <a:extLst>
                <a:ext uri="{FF2B5EF4-FFF2-40B4-BE49-F238E27FC236}">
                  <a16:creationId xmlns="" xmlns:a16="http://schemas.microsoft.com/office/drawing/2014/main" id="{359A3A0B-F7BC-4A87-BAB0-D0BF249A972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8" name="Group 1017">
              <a:extLst>
                <a:ext uri="{FF2B5EF4-FFF2-40B4-BE49-F238E27FC236}">
                  <a16:creationId xmlns="" xmlns:a16="http://schemas.microsoft.com/office/drawing/2014/main" id="{DF625B8E-B3E3-432A-97FF-481547CDEA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9" name="Freeform 228">
                <a:extLst>
                  <a:ext uri="{FF2B5EF4-FFF2-40B4-BE49-F238E27FC236}">
                    <a16:creationId xmlns="" xmlns:a16="http://schemas.microsoft.com/office/drawing/2014/main" id="{A1BB49B5-77AE-4A33-966A-3BB2DA6107E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0" name="Freeform 229">
                <a:extLst>
                  <a:ext uri="{FF2B5EF4-FFF2-40B4-BE49-F238E27FC236}">
                    <a16:creationId xmlns="" xmlns:a16="http://schemas.microsoft.com/office/drawing/2014/main" id="{DA7F75F3-55C5-41FD-BA97-5D1E1DAB4F2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230">
                <a:extLst>
                  <a:ext uri="{FF2B5EF4-FFF2-40B4-BE49-F238E27FC236}">
                    <a16:creationId xmlns="" xmlns:a16="http://schemas.microsoft.com/office/drawing/2014/main" id="{671DDD23-F72C-4E4C-A2DA-FD51FCEC00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231">
                <a:extLst>
                  <a:ext uri="{FF2B5EF4-FFF2-40B4-BE49-F238E27FC236}">
                    <a16:creationId xmlns="" xmlns:a16="http://schemas.microsoft.com/office/drawing/2014/main" id="{F34CC225-244A-4BC5-BD71-3DD85D07EE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1" name="Group 630">
            <a:extLst>
              <a:ext uri="{FF2B5EF4-FFF2-40B4-BE49-F238E27FC236}">
                <a16:creationId xmlns="" xmlns:a16="http://schemas.microsoft.com/office/drawing/2014/main" id="{61C3C4D3-98EA-42A9-9F81-5D94827F549B}"/>
              </a:ext>
            </a:extLst>
          </p:cNvPr>
          <p:cNvGrpSpPr/>
          <p:nvPr/>
        </p:nvGrpSpPr>
        <p:grpSpPr>
          <a:xfrm>
            <a:off x="4322800" y="4324207"/>
            <a:ext cx="228295" cy="120400"/>
            <a:chOff x="7493876" y="2774731"/>
            <a:chExt cx="1481958" cy="894622"/>
          </a:xfrm>
        </p:grpSpPr>
        <p:sp>
          <p:nvSpPr>
            <p:cNvPr id="1009" name="Freeform 241">
              <a:extLst>
                <a:ext uri="{FF2B5EF4-FFF2-40B4-BE49-F238E27FC236}">
                  <a16:creationId xmlns="" xmlns:a16="http://schemas.microsoft.com/office/drawing/2014/main" id="{ECB955DB-E5C8-4251-BBBA-1595CCBEA0B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0" name="Oval 1009">
              <a:extLst>
                <a:ext uri="{FF2B5EF4-FFF2-40B4-BE49-F238E27FC236}">
                  <a16:creationId xmlns="" xmlns:a16="http://schemas.microsoft.com/office/drawing/2014/main" id="{845D244C-A1FB-48E9-A237-B07F8075C27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1" name="Group 1010">
              <a:extLst>
                <a:ext uri="{FF2B5EF4-FFF2-40B4-BE49-F238E27FC236}">
                  <a16:creationId xmlns="" xmlns:a16="http://schemas.microsoft.com/office/drawing/2014/main" id="{4F7E7BAA-40D5-4B13-9502-4006A5A63E2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2" name="Freeform 244">
                <a:extLst>
                  <a:ext uri="{FF2B5EF4-FFF2-40B4-BE49-F238E27FC236}">
                    <a16:creationId xmlns="" xmlns:a16="http://schemas.microsoft.com/office/drawing/2014/main" id="{F28FC4F5-F5F2-44DE-83F8-0BD629240E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3" name="Freeform 245">
                <a:extLst>
                  <a:ext uri="{FF2B5EF4-FFF2-40B4-BE49-F238E27FC236}">
                    <a16:creationId xmlns="" xmlns:a16="http://schemas.microsoft.com/office/drawing/2014/main" id="{6D80880A-3FB9-4318-A66C-605900718B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246">
                <a:extLst>
                  <a:ext uri="{FF2B5EF4-FFF2-40B4-BE49-F238E27FC236}">
                    <a16:creationId xmlns="" xmlns:a16="http://schemas.microsoft.com/office/drawing/2014/main" id="{38F36F61-229A-4C34-8163-503F4D81333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247">
                <a:extLst>
                  <a:ext uri="{FF2B5EF4-FFF2-40B4-BE49-F238E27FC236}">
                    <a16:creationId xmlns="" xmlns:a16="http://schemas.microsoft.com/office/drawing/2014/main" id="{44B6A181-C200-4D95-986A-7FA72E280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2" name="Group 631">
            <a:extLst>
              <a:ext uri="{FF2B5EF4-FFF2-40B4-BE49-F238E27FC236}">
                <a16:creationId xmlns="" xmlns:a16="http://schemas.microsoft.com/office/drawing/2014/main" id="{1E8230A0-DB0C-4175-A45E-21A26CD26C99}"/>
              </a:ext>
            </a:extLst>
          </p:cNvPr>
          <p:cNvGrpSpPr/>
          <p:nvPr/>
        </p:nvGrpSpPr>
        <p:grpSpPr>
          <a:xfrm>
            <a:off x="835892" y="2311695"/>
            <a:ext cx="534987" cy="407988"/>
            <a:chOff x="7432700" y="2327293"/>
            <a:chExt cx="534987" cy="407988"/>
          </a:xfrm>
        </p:grpSpPr>
        <p:pic>
          <p:nvPicPr>
            <p:cNvPr id="986" name="Picture 1017" descr="antenna_stylized">
              <a:extLst>
                <a:ext uri="{FF2B5EF4-FFF2-40B4-BE49-F238E27FC236}">
                  <a16:creationId xmlns="" xmlns:a16="http://schemas.microsoft.com/office/drawing/2014/main" id="{D22571BF-5C39-4E8C-97FE-DCDB88CCA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7" name="Picture 1018" descr="laptop_keyboard">
              <a:extLst>
                <a:ext uri="{FF2B5EF4-FFF2-40B4-BE49-F238E27FC236}">
                  <a16:creationId xmlns="" xmlns:a16="http://schemas.microsoft.com/office/drawing/2014/main" id="{04321F52-4F6C-42BD-BC63-E790F9708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8" name="Freeform 1019">
              <a:extLst>
                <a:ext uri="{FF2B5EF4-FFF2-40B4-BE49-F238E27FC236}">
                  <a16:creationId xmlns="" xmlns:a16="http://schemas.microsoft.com/office/drawing/2014/main" id="{0F0BEC4D-6DCD-44B2-B546-9691AB8DE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89" name="Picture 1020" descr="screen">
              <a:extLst>
                <a:ext uri="{FF2B5EF4-FFF2-40B4-BE49-F238E27FC236}">
                  <a16:creationId xmlns="" xmlns:a16="http://schemas.microsoft.com/office/drawing/2014/main" id="{EBB4B530-C167-4047-B14C-8E03FED7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0" name="Freeform 1021">
              <a:extLst>
                <a:ext uri="{FF2B5EF4-FFF2-40B4-BE49-F238E27FC236}">
                  <a16:creationId xmlns="" xmlns:a16="http://schemas.microsoft.com/office/drawing/2014/main" id="{7FA50B6C-B0AB-4C6E-BE86-9E913C7E7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1" name="Freeform 1022">
              <a:extLst>
                <a:ext uri="{FF2B5EF4-FFF2-40B4-BE49-F238E27FC236}">
                  <a16:creationId xmlns="" xmlns:a16="http://schemas.microsoft.com/office/drawing/2014/main" id="{3738AC1D-45BF-45F8-8102-68CBD5B4D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2" name="Freeform 1023">
              <a:extLst>
                <a:ext uri="{FF2B5EF4-FFF2-40B4-BE49-F238E27FC236}">
                  <a16:creationId xmlns="" xmlns:a16="http://schemas.microsoft.com/office/drawing/2014/main" id="{8899AFA3-8388-4350-888B-42193425A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3" name="Freeform 1024">
              <a:extLst>
                <a:ext uri="{FF2B5EF4-FFF2-40B4-BE49-F238E27FC236}">
                  <a16:creationId xmlns="" xmlns:a16="http://schemas.microsoft.com/office/drawing/2014/main" id="{3C7A0217-F4E6-4498-A7C4-E6A2A2F8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4" name="Freeform 1025">
              <a:extLst>
                <a:ext uri="{FF2B5EF4-FFF2-40B4-BE49-F238E27FC236}">
                  <a16:creationId xmlns="" xmlns:a16="http://schemas.microsoft.com/office/drawing/2014/main" id="{013A0BB2-92CE-4563-9B3E-9647523A5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5" name="Freeform 1026">
              <a:extLst>
                <a:ext uri="{FF2B5EF4-FFF2-40B4-BE49-F238E27FC236}">
                  <a16:creationId xmlns="" xmlns:a16="http://schemas.microsoft.com/office/drawing/2014/main" id="{0057004F-1655-4622-8D27-39E2A631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96" name="Group 1027">
              <a:extLst>
                <a:ext uri="{FF2B5EF4-FFF2-40B4-BE49-F238E27FC236}">
                  <a16:creationId xmlns="" xmlns:a16="http://schemas.microsoft.com/office/drawing/2014/main" id="{6AB8B709-EEAF-4711-8571-AE66B707F5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003" name="Freeform 1028">
                <a:extLst>
                  <a:ext uri="{FF2B5EF4-FFF2-40B4-BE49-F238E27FC236}">
                    <a16:creationId xmlns="" xmlns:a16="http://schemas.microsoft.com/office/drawing/2014/main" id="{F4A72EFD-E442-4371-96F9-52761A7EC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4" name="Freeform 1029">
                <a:extLst>
                  <a:ext uri="{FF2B5EF4-FFF2-40B4-BE49-F238E27FC236}">
                    <a16:creationId xmlns="" xmlns:a16="http://schemas.microsoft.com/office/drawing/2014/main" id="{0A8D78BD-EDE5-44EE-8AE5-A901D0B29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5" name="Freeform 1030">
                <a:extLst>
                  <a:ext uri="{FF2B5EF4-FFF2-40B4-BE49-F238E27FC236}">
                    <a16:creationId xmlns="" xmlns:a16="http://schemas.microsoft.com/office/drawing/2014/main" id="{64A799AB-E49B-4D50-9381-296B1795C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6" name="Freeform 1031">
                <a:extLst>
                  <a:ext uri="{FF2B5EF4-FFF2-40B4-BE49-F238E27FC236}">
                    <a16:creationId xmlns="" xmlns:a16="http://schemas.microsoft.com/office/drawing/2014/main" id="{EBBB6C3C-FA0C-418D-A847-D57B81653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32">
                <a:extLst>
                  <a:ext uri="{FF2B5EF4-FFF2-40B4-BE49-F238E27FC236}">
                    <a16:creationId xmlns="" xmlns:a16="http://schemas.microsoft.com/office/drawing/2014/main" id="{C3B9A242-7452-4186-962D-8F8E860DF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33">
                <a:extLst>
                  <a:ext uri="{FF2B5EF4-FFF2-40B4-BE49-F238E27FC236}">
                    <a16:creationId xmlns="" xmlns:a16="http://schemas.microsoft.com/office/drawing/2014/main" id="{1060DE60-A3AF-47AC-BD36-2552361A1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97" name="Freeform 1034">
              <a:extLst>
                <a:ext uri="{FF2B5EF4-FFF2-40B4-BE49-F238E27FC236}">
                  <a16:creationId xmlns="" xmlns:a16="http://schemas.microsoft.com/office/drawing/2014/main" id="{C24C6010-D84C-4FB2-813C-8177FDC7D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8" name="Freeform 1035">
              <a:extLst>
                <a:ext uri="{FF2B5EF4-FFF2-40B4-BE49-F238E27FC236}">
                  <a16:creationId xmlns="" xmlns:a16="http://schemas.microsoft.com/office/drawing/2014/main" id="{2D669A62-A76F-482B-9B41-9FAF34F7E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9" name="Freeform 1036">
              <a:extLst>
                <a:ext uri="{FF2B5EF4-FFF2-40B4-BE49-F238E27FC236}">
                  <a16:creationId xmlns="" xmlns:a16="http://schemas.microsoft.com/office/drawing/2014/main" id="{B7E630D8-5060-4029-8421-2F608C46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0" name="Freeform 1037">
              <a:extLst>
                <a:ext uri="{FF2B5EF4-FFF2-40B4-BE49-F238E27FC236}">
                  <a16:creationId xmlns="" xmlns:a16="http://schemas.microsoft.com/office/drawing/2014/main" id="{8F209F66-B286-4536-ADB1-3B89229C0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1" name="Freeform 1038">
              <a:extLst>
                <a:ext uri="{FF2B5EF4-FFF2-40B4-BE49-F238E27FC236}">
                  <a16:creationId xmlns="" xmlns:a16="http://schemas.microsoft.com/office/drawing/2014/main" id="{DBC27C0A-6FE1-456C-B887-987DE518F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2" name="Freeform 1039">
              <a:extLst>
                <a:ext uri="{FF2B5EF4-FFF2-40B4-BE49-F238E27FC236}">
                  <a16:creationId xmlns="" xmlns:a16="http://schemas.microsoft.com/office/drawing/2014/main" id="{B5756660-A0E4-4DC6-902F-9B8DB8C241A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="" xmlns:a16="http://schemas.microsoft.com/office/drawing/2014/main" id="{67EE861A-E64B-478A-839D-6FA479451384}"/>
              </a:ext>
            </a:extLst>
          </p:cNvPr>
          <p:cNvGrpSpPr/>
          <p:nvPr/>
        </p:nvGrpSpPr>
        <p:grpSpPr>
          <a:xfrm>
            <a:off x="2034599" y="2274809"/>
            <a:ext cx="530702" cy="478009"/>
            <a:chOff x="8631407" y="2290407"/>
            <a:chExt cx="530702" cy="478009"/>
          </a:xfrm>
        </p:grpSpPr>
        <p:pic>
          <p:nvPicPr>
            <p:cNvPr id="984" name="Picture 568" descr="light2.png">
              <a:extLst>
                <a:ext uri="{FF2B5EF4-FFF2-40B4-BE49-F238E27FC236}">
                  <a16:creationId xmlns="" xmlns:a16="http://schemas.microsoft.com/office/drawing/2014/main" id="{DAD4CCC0-FD0E-407D-BCCC-F7FD092F2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5" name="Picture 1017" descr="antenna_stylized">
              <a:extLst>
                <a:ext uri="{FF2B5EF4-FFF2-40B4-BE49-F238E27FC236}">
                  <a16:creationId xmlns="" xmlns:a16="http://schemas.microsoft.com/office/drawing/2014/main" id="{5E6782A2-5805-4F0B-95D7-9A3D4309B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4" name="Group 633">
            <a:extLst>
              <a:ext uri="{FF2B5EF4-FFF2-40B4-BE49-F238E27FC236}">
                <a16:creationId xmlns="" xmlns:a16="http://schemas.microsoft.com/office/drawing/2014/main" id="{8EEFBE09-F442-4F8D-A18B-242E255BC514}"/>
              </a:ext>
            </a:extLst>
          </p:cNvPr>
          <p:cNvGrpSpPr/>
          <p:nvPr/>
        </p:nvGrpSpPr>
        <p:grpSpPr>
          <a:xfrm>
            <a:off x="1896357" y="2014206"/>
            <a:ext cx="849312" cy="226109"/>
            <a:chOff x="8493165" y="2029804"/>
            <a:chExt cx="849312" cy="226109"/>
          </a:xfrm>
        </p:grpSpPr>
        <p:pic>
          <p:nvPicPr>
            <p:cNvPr id="982" name="Picture 603" descr="car_icon_small">
              <a:extLst>
                <a:ext uri="{FF2B5EF4-FFF2-40B4-BE49-F238E27FC236}">
                  <a16:creationId xmlns="" xmlns:a16="http://schemas.microsoft.com/office/drawing/2014/main" id="{DD26C821-C1CD-46EE-B150-15B1FC3A4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3" name="Picture 1017" descr="antenna_stylized">
              <a:extLst>
                <a:ext uri="{FF2B5EF4-FFF2-40B4-BE49-F238E27FC236}">
                  <a16:creationId xmlns="" xmlns:a16="http://schemas.microsoft.com/office/drawing/2014/main" id="{3948CC81-AD86-48E3-AE30-9B86C50C7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5" name="Group 634">
            <a:extLst>
              <a:ext uri="{FF2B5EF4-FFF2-40B4-BE49-F238E27FC236}">
                <a16:creationId xmlns="" xmlns:a16="http://schemas.microsoft.com/office/drawing/2014/main" id="{CD934997-B224-4E19-A182-A0068D51A9E9}"/>
              </a:ext>
            </a:extLst>
          </p:cNvPr>
          <p:cNvGrpSpPr/>
          <p:nvPr/>
        </p:nvGrpSpPr>
        <p:grpSpPr>
          <a:xfrm>
            <a:off x="890336" y="3280506"/>
            <a:ext cx="857739" cy="583764"/>
            <a:chOff x="7487144" y="3296104"/>
            <a:chExt cx="857739" cy="583764"/>
          </a:xfrm>
        </p:grpSpPr>
        <p:grpSp>
          <p:nvGrpSpPr>
            <p:cNvPr id="952" name="Group 951">
              <a:extLst>
                <a:ext uri="{FF2B5EF4-FFF2-40B4-BE49-F238E27FC236}">
                  <a16:creationId xmlns="" xmlns:a16="http://schemas.microsoft.com/office/drawing/2014/main" id="{F241AC14-342E-4723-B48E-7D96657421E3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59" name="Picture 1115" descr="antenna_stylized">
                <a:extLst>
                  <a:ext uri="{FF2B5EF4-FFF2-40B4-BE49-F238E27FC236}">
                    <a16:creationId xmlns="" xmlns:a16="http://schemas.microsoft.com/office/drawing/2014/main" id="{5BE1CA0A-C5D3-460B-BC03-0163A1D84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0" name="Picture 1116" descr="laptop_keyboard">
                <a:extLst>
                  <a:ext uri="{FF2B5EF4-FFF2-40B4-BE49-F238E27FC236}">
                    <a16:creationId xmlns="" xmlns:a16="http://schemas.microsoft.com/office/drawing/2014/main" id="{66AAF530-D803-4B03-8675-AADE26F09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1" name="Freeform 1117">
                <a:extLst>
                  <a:ext uri="{FF2B5EF4-FFF2-40B4-BE49-F238E27FC236}">
                    <a16:creationId xmlns="" xmlns:a16="http://schemas.microsoft.com/office/drawing/2014/main" id="{2231AEB1-41A7-4D97-8028-DAE9BF568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62" name="Picture 1118" descr="screen">
                <a:extLst>
                  <a:ext uri="{FF2B5EF4-FFF2-40B4-BE49-F238E27FC236}">
                    <a16:creationId xmlns="" xmlns:a16="http://schemas.microsoft.com/office/drawing/2014/main" id="{4F8862B0-1703-47F3-A0CF-3268A8976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3" name="Freeform 1119">
                <a:extLst>
                  <a:ext uri="{FF2B5EF4-FFF2-40B4-BE49-F238E27FC236}">
                    <a16:creationId xmlns="" xmlns:a16="http://schemas.microsoft.com/office/drawing/2014/main" id="{2DE116CD-91A2-40CE-924F-2B9446F98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4" name="Freeform 1120">
                <a:extLst>
                  <a:ext uri="{FF2B5EF4-FFF2-40B4-BE49-F238E27FC236}">
                    <a16:creationId xmlns="" xmlns:a16="http://schemas.microsoft.com/office/drawing/2014/main" id="{7EF9D2BF-5E47-4F70-AE63-324B80425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1121">
                <a:extLst>
                  <a:ext uri="{FF2B5EF4-FFF2-40B4-BE49-F238E27FC236}">
                    <a16:creationId xmlns="" xmlns:a16="http://schemas.microsoft.com/office/drawing/2014/main" id="{0E8EBC14-69FA-4646-8140-ADC01FB8A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1122">
                <a:extLst>
                  <a:ext uri="{FF2B5EF4-FFF2-40B4-BE49-F238E27FC236}">
                    <a16:creationId xmlns="" xmlns:a16="http://schemas.microsoft.com/office/drawing/2014/main" id="{31009753-E26F-49D5-8F69-A38B6A87E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1123">
                <a:extLst>
                  <a:ext uri="{FF2B5EF4-FFF2-40B4-BE49-F238E27FC236}">
                    <a16:creationId xmlns="" xmlns:a16="http://schemas.microsoft.com/office/drawing/2014/main" id="{E45E585F-9649-4A5A-B0AC-50DB0307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8" name="Freeform 1124">
                <a:extLst>
                  <a:ext uri="{FF2B5EF4-FFF2-40B4-BE49-F238E27FC236}">
                    <a16:creationId xmlns="" xmlns:a16="http://schemas.microsoft.com/office/drawing/2014/main" id="{909248E0-8673-4C18-92CD-BD782C98A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69" name="Group 1125">
                <a:extLst>
                  <a:ext uri="{FF2B5EF4-FFF2-40B4-BE49-F238E27FC236}">
                    <a16:creationId xmlns="" xmlns:a16="http://schemas.microsoft.com/office/drawing/2014/main" id="{B2AC347B-03D8-4BFE-B39B-09748E629D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976" name="Freeform 1126">
                  <a:extLst>
                    <a:ext uri="{FF2B5EF4-FFF2-40B4-BE49-F238E27FC236}">
                      <a16:creationId xmlns="" xmlns:a16="http://schemas.microsoft.com/office/drawing/2014/main" id="{DEE80D3E-D038-431F-AECB-DE82F3BDD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7" name="Freeform 1127">
                  <a:extLst>
                    <a:ext uri="{FF2B5EF4-FFF2-40B4-BE49-F238E27FC236}">
                      <a16:creationId xmlns="" xmlns:a16="http://schemas.microsoft.com/office/drawing/2014/main" id="{6595FEA4-2A5C-4BE9-B335-10EFCA0B3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8" name="Freeform 1128">
                  <a:extLst>
                    <a:ext uri="{FF2B5EF4-FFF2-40B4-BE49-F238E27FC236}">
                      <a16:creationId xmlns="" xmlns:a16="http://schemas.microsoft.com/office/drawing/2014/main" id="{E74D7875-4355-4C9C-BA0D-DC4F6AB16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9" name="Freeform 1129">
                  <a:extLst>
                    <a:ext uri="{FF2B5EF4-FFF2-40B4-BE49-F238E27FC236}">
                      <a16:creationId xmlns="" xmlns:a16="http://schemas.microsoft.com/office/drawing/2014/main" id="{146572AD-FF55-4A39-8425-EA949E4CE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0" name="Freeform 1130">
                  <a:extLst>
                    <a:ext uri="{FF2B5EF4-FFF2-40B4-BE49-F238E27FC236}">
                      <a16:creationId xmlns="" xmlns:a16="http://schemas.microsoft.com/office/drawing/2014/main" id="{FDC8ADD8-03D2-4591-99CC-CB00B27EC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1" name="Freeform 1131">
                  <a:extLst>
                    <a:ext uri="{FF2B5EF4-FFF2-40B4-BE49-F238E27FC236}">
                      <a16:creationId xmlns="" xmlns:a16="http://schemas.microsoft.com/office/drawing/2014/main" id="{DE7739B6-FADC-4A1A-9F38-F149A25AB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0" name="Freeform 1132">
                <a:extLst>
                  <a:ext uri="{FF2B5EF4-FFF2-40B4-BE49-F238E27FC236}">
                    <a16:creationId xmlns="" xmlns:a16="http://schemas.microsoft.com/office/drawing/2014/main" id="{611F2921-C343-449E-AF41-1C55926B6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1" name="Freeform 1133">
                <a:extLst>
                  <a:ext uri="{FF2B5EF4-FFF2-40B4-BE49-F238E27FC236}">
                    <a16:creationId xmlns="" xmlns:a16="http://schemas.microsoft.com/office/drawing/2014/main" id="{280DC579-25CD-464A-9D30-90FE9CFD0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1134">
                <a:extLst>
                  <a:ext uri="{FF2B5EF4-FFF2-40B4-BE49-F238E27FC236}">
                    <a16:creationId xmlns="" xmlns:a16="http://schemas.microsoft.com/office/drawing/2014/main" id="{3AEEB2AE-B83B-4896-8D60-A12E779FD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1135">
                <a:extLst>
                  <a:ext uri="{FF2B5EF4-FFF2-40B4-BE49-F238E27FC236}">
                    <a16:creationId xmlns="" xmlns:a16="http://schemas.microsoft.com/office/drawing/2014/main" id="{ED4E2B26-6505-4378-AFB5-FFFD3951A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1136">
                <a:extLst>
                  <a:ext uri="{FF2B5EF4-FFF2-40B4-BE49-F238E27FC236}">
                    <a16:creationId xmlns="" xmlns:a16="http://schemas.microsoft.com/office/drawing/2014/main" id="{733D3649-AFDC-40A7-B19B-53DAF972F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5" name="Freeform 1137">
                <a:extLst>
                  <a:ext uri="{FF2B5EF4-FFF2-40B4-BE49-F238E27FC236}">
                    <a16:creationId xmlns="" xmlns:a16="http://schemas.microsoft.com/office/drawing/2014/main" id="{DD557A87-A8BD-4807-84B9-96586A4ED2A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3" name="Group 1139">
              <a:extLst>
                <a:ext uri="{FF2B5EF4-FFF2-40B4-BE49-F238E27FC236}">
                  <a16:creationId xmlns="" xmlns:a16="http://schemas.microsoft.com/office/drawing/2014/main" id="{1C7BD735-1602-4922-86F7-E1ADB6CEC98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957" name="Picture 1140" descr="desktop_computer_stylized_medium">
                <a:extLst>
                  <a:ext uri="{FF2B5EF4-FFF2-40B4-BE49-F238E27FC236}">
                    <a16:creationId xmlns="" xmlns:a16="http://schemas.microsoft.com/office/drawing/2014/main" id="{4DCFD34E-7354-4A3A-A266-3E51C3DD1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" name="Freeform 1141">
                <a:extLst>
                  <a:ext uri="{FF2B5EF4-FFF2-40B4-BE49-F238E27FC236}">
                    <a16:creationId xmlns="" xmlns:a16="http://schemas.microsoft.com/office/drawing/2014/main" id="{317CF79F-BEA3-4E91-A607-F114FC55E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4" name="Group 953">
              <a:extLst>
                <a:ext uri="{FF2B5EF4-FFF2-40B4-BE49-F238E27FC236}">
                  <a16:creationId xmlns="" xmlns:a16="http://schemas.microsoft.com/office/drawing/2014/main" id="{5076F649-4E24-48E6-9153-B979F3ED6296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955" name="Picture 571" descr="fridge2.png">
                <a:extLst>
                  <a:ext uri="{FF2B5EF4-FFF2-40B4-BE49-F238E27FC236}">
                    <a16:creationId xmlns="" xmlns:a16="http://schemas.microsoft.com/office/drawing/2014/main" id="{635F4EA7-F34F-41C8-91DD-0173972D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6" name="Picture 1115" descr="antenna_stylized">
                <a:extLst>
                  <a:ext uri="{FF2B5EF4-FFF2-40B4-BE49-F238E27FC236}">
                    <a16:creationId xmlns="" xmlns:a16="http://schemas.microsoft.com/office/drawing/2014/main" id="{188B47E9-2EBB-4139-BAEF-BE55D8051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="" xmlns:a16="http://schemas.microsoft.com/office/drawing/2014/main" id="{84E4A191-EBEE-4AFE-8F31-E91952F4B43A}"/>
              </a:ext>
            </a:extLst>
          </p:cNvPr>
          <p:cNvGrpSpPr/>
          <p:nvPr/>
        </p:nvGrpSpPr>
        <p:grpSpPr>
          <a:xfrm>
            <a:off x="4461765" y="3383567"/>
            <a:ext cx="518448" cy="1212242"/>
            <a:chOff x="11058573" y="3399165"/>
            <a:chExt cx="518448" cy="1212242"/>
          </a:xfrm>
        </p:grpSpPr>
        <p:grpSp>
          <p:nvGrpSpPr>
            <p:cNvPr id="940" name="Group 939">
              <a:extLst>
                <a:ext uri="{FF2B5EF4-FFF2-40B4-BE49-F238E27FC236}">
                  <a16:creationId xmlns="" xmlns:a16="http://schemas.microsoft.com/office/drawing/2014/main" id="{9A541319-6B71-42C3-B5C4-11B060974796}"/>
                </a:ext>
              </a:extLst>
            </p:cNvPr>
            <p:cNvGrpSpPr/>
            <p:nvPr/>
          </p:nvGrpSpPr>
          <p:grpSpPr>
            <a:xfrm>
              <a:off x="11150622" y="4159591"/>
              <a:ext cx="426399" cy="451816"/>
              <a:chOff x="5182936" y="2693365"/>
              <a:chExt cx="532434" cy="414788"/>
            </a:xfrm>
          </p:grpSpPr>
          <p:cxnSp>
            <p:nvCxnSpPr>
              <p:cNvPr id="947" name="Straight Connector 946">
                <a:extLst>
                  <a:ext uri="{FF2B5EF4-FFF2-40B4-BE49-F238E27FC236}">
                    <a16:creationId xmlns="" xmlns:a16="http://schemas.microsoft.com/office/drawing/2014/main" id="{7BDE7EC4-C306-4B27-AF16-C74FD6F9C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936" y="2914214"/>
                <a:ext cx="153344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8" name="Group 947">
                <a:extLst>
                  <a:ext uri="{FF2B5EF4-FFF2-40B4-BE49-F238E27FC236}">
                    <a16:creationId xmlns="" xmlns:a16="http://schemas.microsoft.com/office/drawing/2014/main" id="{201B471C-D921-4D44-9CFF-F725CCC691AE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949" name="Picture 948" descr="server_rack.png">
                  <a:extLst>
                    <a:ext uri="{FF2B5EF4-FFF2-40B4-BE49-F238E27FC236}">
                      <a16:creationId xmlns="" xmlns:a16="http://schemas.microsoft.com/office/drawing/2014/main" id="{5C8D027C-0910-4343-B4B1-B7BF1787A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50" name="Picture 949" descr="server_rack.png">
                  <a:extLst>
                    <a:ext uri="{FF2B5EF4-FFF2-40B4-BE49-F238E27FC236}">
                      <a16:creationId xmlns="" xmlns:a16="http://schemas.microsoft.com/office/drawing/2014/main" id="{A3ABF06C-71EF-48E3-915F-DED32EDED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51" name="Picture 950" descr="server_rack.png">
                  <a:extLst>
                    <a:ext uri="{FF2B5EF4-FFF2-40B4-BE49-F238E27FC236}">
                      <a16:creationId xmlns="" xmlns:a16="http://schemas.microsoft.com/office/drawing/2014/main" id="{E03A35C9-7A57-41ED-9FE5-8631BF1C5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41" name="Group 940">
              <a:extLst>
                <a:ext uri="{FF2B5EF4-FFF2-40B4-BE49-F238E27FC236}">
                  <a16:creationId xmlns="" xmlns:a16="http://schemas.microsoft.com/office/drawing/2014/main" id="{3CBA5ABA-FC38-408B-BF37-A15F2050767D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942" name="Straight Connector 941">
                <a:extLst>
                  <a:ext uri="{FF2B5EF4-FFF2-40B4-BE49-F238E27FC236}">
                    <a16:creationId xmlns="" xmlns:a16="http://schemas.microsoft.com/office/drawing/2014/main" id="{1D512058-2024-4766-9248-584D5DD64889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3" name="Group 942">
                <a:extLst>
                  <a:ext uri="{FF2B5EF4-FFF2-40B4-BE49-F238E27FC236}">
                    <a16:creationId xmlns="" xmlns:a16="http://schemas.microsoft.com/office/drawing/2014/main" id="{1C7FC366-372B-4963-A45B-78959D15489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944" name="Picture 943" descr="server_rack.png">
                  <a:extLst>
                    <a:ext uri="{FF2B5EF4-FFF2-40B4-BE49-F238E27FC236}">
                      <a16:creationId xmlns="" xmlns:a16="http://schemas.microsoft.com/office/drawing/2014/main" id="{C3FE56DD-232C-4222-8E89-60CB8F2B6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45" name="Picture 944" descr="server_rack.png">
                  <a:extLst>
                    <a:ext uri="{FF2B5EF4-FFF2-40B4-BE49-F238E27FC236}">
                      <a16:creationId xmlns="" xmlns:a16="http://schemas.microsoft.com/office/drawing/2014/main" id="{85058078-38A1-4B1F-8BAF-68B728230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46" name="Picture 945" descr="server_rack.png">
                  <a:extLst>
                    <a:ext uri="{FF2B5EF4-FFF2-40B4-BE49-F238E27FC236}">
                      <a16:creationId xmlns="" xmlns:a16="http://schemas.microsoft.com/office/drawing/2014/main" id="{6137BA3A-2CA7-490C-9CC5-FFFFDB3F2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37" name="Group 590">
            <a:extLst>
              <a:ext uri="{FF2B5EF4-FFF2-40B4-BE49-F238E27FC236}">
                <a16:creationId xmlns="" xmlns:a16="http://schemas.microsoft.com/office/drawing/2014/main" id="{BF8C1738-8EE2-46E3-B637-AD1D43BA75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77673" y="4855243"/>
            <a:ext cx="345630" cy="320302"/>
            <a:chOff x="2839" y="3501"/>
            <a:chExt cx="755" cy="803"/>
          </a:xfrm>
        </p:grpSpPr>
        <p:pic>
          <p:nvPicPr>
            <p:cNvPr id="938" name="Picture 591" descr="desktop_computer_stylized_medium">
              <a:extLst>
                <a:ext uri="{FF2B5EF4-FFF2-40B4-BE49-F238E27FC236}">
                  <a16:creationId xmlns="" xmlns:a16="http://schemas.microsoft.com/office/drawing/2014/main" id="{BD40683B-F4E3-413D-8871-C7FB0784F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9" name="Freeform 592">
              <a:extLst>
                <a:ext uri="{FF2B5EF4-FFF2-40B4-BE49-F238E27FC236}">
                  <a16:creationId xmlns="" xmlns:a16="http://schemas.microsoft.com/office/drawing/2014/main" id="{552D8B2A-DA51-4844-8EFC-F09E3F248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8" name="Group 1064">
            <a:extLst>
              <a:ext uri="{FF2B5EF4-FFF2-40B4-BE49-F238E27FC236}">
                <a16:creationId xmlns="" xmlns:a16="http://schemas.microsoft.com/office/drawing/2014/main" id="{A94EA936-5E19-467C-800A-A6DE2D5B741A}"/>
              </a:ext>
            </a:extLst>
          </p:cNvPr>
          <p:cNvGrpSpPr>
            <a:grpSpLocks/>
          </p:cNvGrpSpPr>
          <p:nvPr/>
        </p:nvGrpSpPr>
        <p:grpSpPr bwMode="auto">
          <a:xfrm>
            <a:off x="2598499" y="5807891"/>
            <a:ext cx="310186" cy="307808"/>
            <a:chOff x="877" y="1008"/>
            <a:chExt cx="2747" cy="2591"/>
          </a:xfrm>
        </p:grpSpPr>
        <p:pic>
          <p:nvPicPr>
            <p:cNvPr id="915" name="Picture 1065" descr="antenna_stylized">
              <a:extLst>
                <a:ext uri="{FF2B5EF4-FFF2-40B4-BE49-F238E27FC236}">
                  <a16:creationId xmlns="" xmlns:a16="http://schemas.microsoft.com/office/drawing/2014/main" id="{80CFA2F7-0960-49B5-9B8D-E8B48A377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6" name="Picture 1066" descr="laptop_keyboard">
              <a:extLst>
                <a:ext uri="{FF2B5EF4-FFF2-40B4-BE49-F238E27FC236}">
                  <a16:creationId xmlns="" xmlns:a16="http://schemas.microsoft.com/office/drawing/2014/main" id="{009846C3-D721-4829-AD2A-76807A307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7" name="Freeform 1067">
              <a:extLst>
                <a:ext uri="{FF2B5EF4-FFF2-40B4-BE49-F238E27FC236}">
                  <a16:creationId xmlns="" xmlns:a16="http://schemas.microsoft.com/office/drawing/2014/main" id="{0D0B5E2D-7FDD-4526-9AE7-764E41133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18" name="Picture 1068" descr="screen">
              <a:extLst>
                <a:ext uri="{FF2B5EF4-FFF2-40B4-BE49-F238E27FC236}">
                  <a16:creationId xmlns="" xmlns:a16="http://schemas.microsoft.com/office/drawing/2014/main" id="{090DF317-36C1-417D-9C37-3CD927492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9" name="Freeform 1069">
              <a:extLst>
                <a:ext uri="{FF2B5EF4-FFF2-40B4-BE49-F238E27FC236}">
                  <a16:creationId xmlns="" xmlns:a16="http://schemas.microsoft.com/office/drawing/2014/main" id="{78AC7207-C648-4526-85D3-1C6ACB629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0" name="Freeform 1070">
              <a:extLst>
                <a:ext uri="{FF2B5EF4-FFF2-40B4-BE49-F238E27FC236}">
                  <a16:creationId xmlns="" xmlns:a16="http://schemas.microsoft.com/office/drawing/2014/main" id="{F5478A5A-A90A-4867-B197-5556CCB55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1" name="Freeform 1071">
              <a:extLst>
                <a:ext uri="{FF2B5EF4-FFF2-40B4-BE49-F238E27FC236}">
                  <a16:creationId xmlns="" xmlns:a16="http://schemas.microsoft.com/office/drawing/2014/main" id="{3B9184F1-6E7E-4B7B-8EE1-F56AF3CF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2" name="Freeform 1072">
              <a:extLst>
                <a:ext uri="{FF2B5EF4-FFF2-40B4-BE49-F238E27FC236}">
                  <a16:creationId xmlns="" xmlns:a16="http://schemas.microsoft.com/office/drawing/2014/main" id="{61CF14BE-712E-438F-8ADC-2994B0478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3" name="Freeform 1073">
              <a:extLst>
                <a:ext uri="{FF2B5EF4-FFF2-40B4-BE49-F238E27FC236}">
                  <a16:creationId xmlns="" xmlns:a16="http://schemas.microsoft.com/office/drawing/2014/main" id="{96D6BD96-E7B7-42A9-B3C9-67CDCFC50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4" name="Freeform 1074">
              <a:extLst>
                <a:ext uri="{FF2B5EF4-FFF2-40B4-BE49-F238E27FC236}">
                  <a16:creationId xmlns="" xmlns:a16="http://schemas.microsoft.com/office/drawing/2014/main" id="{3679AF0B-7BEE-4839-954B-D48FBFD0D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25" name="Group 1075">
              <a:extLst>
                <a:ext uri="{FF2B5EF4-FFF2-40B4-BE49-F238E27FC236}">
                  <a16:creationId xmlns="" xmlns:a16="http://schemas.microsoft.com/office/drawing/2014/main" id="{0B59C987-78A4-492A-948D-F5A71C8C4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32" name="Freeform 1076">
                <a:extLst>
                  <a:ext uri="{FF2B5EF4-FFF2-40B4-BE49-F238E27FC236}">
                    <a16:creationId xmlns="" xmlns:a16="http://schemas.microsoft.com/office/drawing/2014/main" id="{258DACBF-C878-4DB2-8303-5246C7FB1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3" name="Freeform 1077">
                <a:extLst>
                  <a:ext uri="{FF2B5EF4-FFF2-40B4-BE49-F238E27FC236}">
                    <a16:creationId xmlns="" xmlns:a16="http://schemas.microsoft.com/office/drawing/2014/main" id="{AA4BA39A-6F28-4D09-8E62-0746996E5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4" name="Freeform 1078">
                <a:extLst>
                  <a:ext uri="{FF2B5EF4-FFF2-40B4-BE49-F238E27FC236}">
                    <a16:creationId xmlns="" xmlns:a16="http://schemas.microsoft.com/office/drawing/2014/main" id="{C96340D8-A83A-495A-8AB3-797F0B90F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5" name="Freeform 1079">
                <a:extLst>
                  <a:ext uri="{FF2B5EF4-FFF2-40B4-BE49-F238E27FC236}">
                    <a16:creationId xmlns="" xmlns:a16="http://schemas.microsoft.com/office/drawing/2014/main" id="{85730DF0-DBED-4804-8958-C2E09D52A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6" name="Freeform 1080">
                <a:extLst>
                  <a:ext uri="{FF2B5EF4-FFF2-40B4-BE49-F238E27FC236}">
                    <a16:creationId xmlns="" xmlns:a16="http://schemas.microsoft.com/office/drawing/2014/main" id="{C9F077E2-BEB9-4AF6-998C-8B9560DD0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1081">
                <a:extLst>
                  <a:ext uri="{FF2B5EF4-FFF2-40B4-BE49-F238E27FC236}">
                    <a16:creationId xmlns="" xmlns:a16="http://schemas.microsoft.com/office/drawing/2014/main" id="{056D033C-CD4F-4249-A1CA-E56D55444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26" name="Freeform 1082">
              <a:extLst>
                <a:ext uri="{FF2B5EF4-FFF2-40B4-BE49-F238E27FC236}">
                  <a16:creationId xmlns="" xmlns:a16="http://schemas.microsoft.com/office/drawing/2014/main" id="{BDB9A05D-3966-4E20-9122-FCCEC498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7" name="Freeform 1083">
              <a:extLst>
                <a:ext uri="{FF2B5EF4-FFF2-40B4-BE49-F238E27FC236}">
                  <a16:creationId xmlns="" xmlns:a16="http://schemas.microsoft.com/office/drawing/2014/main" id="{FCD46698-BCA1-48A2-B7B8-D3A26ED6E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8" name="Freeform 1084">
              <a:extLst>
                <a:ext uri="{FF2B5EF4-FFF2-40B4-BE49-F238E27FC236}">
                  <a16:creationId xmlns="" xmlns:a16="http://schemas.microsoft.com/office/drawing/2014/main" id="{65019460-9EDB-4FF7-85F4-EB19484CC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9" name="Freeform 1085">
              <a:extLst>
                <a:ext uri="{FF2B5EF4-FFF2-40B4-BE49-F238E27FC236}">
                  <a16:creationId xmlns="" xmlns:a16="http://schemas.microsoft.com/office/drawing/2014/main" id="{5BB6BDDA-9EF0-41B7-9876-14E8FF85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0" name="Freeform 1086">
              <a:extLst>
                <a:ext uri="{FF2B5EF4-FFF2-40B4-BE49-F238E27FC236}">
                  <a16:creationId xmlns="" xmlns:a16="http://schemas.microsoft.com/office/drawing/2014/main" id="{0C6FB61A-17A9-4F1C-8F28-741A02A6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1" name="Freeform 1087">
              <a:extLst>
                <a:ext uri="{FF2B5EF4-FFF2-40B4-BE49-F238E27FC236}">
                  <a16:creationId xmlns="" xmlns:a16="http://schemas.microsoft.com/office/drawing/2014/main" id="{860F1AD5-4ED3-44E3-94A4-9D6EFE2C00C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9" name="Group 590">
            <a:extLst>
              <a:ext uri="{FF2B5EF4-FFF2-40B4-BE49-F238E27FC236}">
                <a16:creationId xmlns="" xmlns:a16="http://schemas.microsoft.com/office/drawing/2014/main" id="{7BAA067C-7F48-4A95-80EC-4734787B27D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550727" y="5459739"/>
            <a:ext cx="345630" cy="320302"/>
            <a:chOff x="2839" y="3501"/>
            <a:chExt cx="755" cy="803"/>
          </a:xfrm>
        </p:grpSpPr>
        <p:pic>
          <p:nvPicPr>
            <p:cNvPr id="913" name="Picture 591" descr="desktop_computer_stylized_medium">
              <a:extLst>
                <a:ext uri="{FF2B5EF4-FFF2-40B4-BE49-F238E27FC236}">
                  <a16:creationId xmlns="" xmlns:a16="http://schemas.microsoft.com/office/drawing/2014/main" id="{409CF723-DA30-4695-B4E3-624C3C738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4" name="Freeform 592">
              <a:extLst>
                <a:ext uri="{FF2B5EF4-FFF2-40B4-BE49-F238E27FC236}">
                  <a16:creationId xmlns="" xmlns:a16="http://schemas.microsoft.com/office/drawing/2014/main" id="{1377E8A7-4069-4586-821C-AA24AF36E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0" name="Group 590">
            <a:extLst>
              <a:ext uri="{FF2B5EF4-FFF2-40B4-BE49-F238E27FC236}">
                <a16:creationId xmlns="" xmlns:a16="http://schemas.microsoft.com/office/drawing/2014/main" id="{9B741C69-7965-499F-AED9-792C1BDD76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948952" y="5481212"/>
            <a:ext cx="345630" cy="320302"/>
            <a:chOff x="2839" y="3501"/>
            <a:chExt cx="755" cy="803"/>
          </a:xfrm>
        </p:grpSpPr>
        <p:pic>
          <p:nvPicPr>
            <p:cNvPr id="911" name="Picture 591" descr="desktop_computer_stylized_medium">
              <a:extLst>
                <a:ext uri="{FF2B5EF4-FFF2-40B4-BE49-F238E27FC236}">
                  <a16:creationId xmlns="" xmlns:a16="http://schemas.microsoft.com/office/drawing/2014/main" id="{EAB1319B-5D65-47B0-9501-3FA71EE6C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" name="Freeform 592">
              <a:extLst>
                <a:ext uri="{FF2B5EF4-FFF2-40B4-BE49-F238E27FC236}">
                  <a16:creationId xmlns="" xmlns:a16="http://schemas.microsoft.com/office/drawing/2014/main" id="{9EBAB970-5E76-426E-8FE9-F6F18ABCE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1" name="Group 1064">
            <a:extLst>
              <a:ext uri="{FF2B5EF4-FFF2-40B4-BE49-F238E27FC236}">
                <a16:creationId xmlns="" xmlns:a16="http://schemas.microsoft.com/office/drawing/2014/main" id="{7CA3717E-591D-444F-A8E2-43F7E2E5BDF0}"/>
              </a:ext>
            </a:extLst>
          </p:cNvPr>
          <p:cNvGrpSpPr>
            <a:grpSpLocks/>
          </p:cNvGrpSpPr>
          <p:nvPr/>
        </p:nvGrpSpPr>
        <p:grpSpPr bwMode="auto">
          <a:xfrm>
            <a:off x="2931564" y="5750220"/>
            <a:ext cx="319264" cy="253379"/>
            <a:chOff x="877" y="1008"/>
            <a:chExt cx="2747" cy="2591"/>
          </a:xfrm>
        </p:grpSpPr>
        <p:pic>
          <p:nvPicPr>
            <p:cNvPr id="888" name="Picture 1065" descr="antenna_stylized">
              <a:extLst>
                <a:ext uri="{FF2B5EF4-FFF2-40B4-BE49-F238E27FC236}">
                  <a16:creationId xmlns="" xmlns:a16="http://schemas.microsoft.com/office/drawing/2014/main" id="{58483D1D-36AC-42FB-9F7D-15818009A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9" name="Picture 1066" descr="laptop_keyboard">
              <a:extLst>
                <a:ext uri="{FF2B5EF4-FFF2-40B4-BE49-F238E27FC236}">
                  <a16:creationId xmlns="" xmlns:a16="http://schemas.microsoft.com/office/drawing/2014/main" id="{24F09AC0-18CF-43E5-8059-FA5C4FA41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" name="Freeform 1067">
              <a:extLst>
                <a:ext uri="{FF2B5EF4-FFF2-40B4-BE49-F238E27FC236}">
                  <a16:creationId xmlns="" xmlns:a16="http://schemas.microsoft.com/office/drawing/2014/main" id="{59BA162D-87A9-4C0D-B7B6-536F8F7CF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1" name="Picture 1068" descr="screen">
              <a:extLst>
                <a:ext uri="{FF2B5EF4-FFF2-40B4-BE49-F238E27FC236}">
                  <a16:creationId xmlns="" xmlns:a16="http://schemas.microsoft.com/office/drawing/2014/main" id="{8085D182-7BC2-4D52-AA20-A156F7346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2" name="Freeform 1069">
              <a:extLst>
                <a:ext uri="{FF2B5EF4-FFF2-40B4-BE49-F238E27FC236}">
                  <a16:creationId xmlns="" xmlns:a16="http://schemas.microsoft.com/office/drawing/2014/main" id="{A4252F84-216E-4586-B6EB-17ED73F35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3" name="Freeform 1070">
              <a:extLst>
                <a:ext uri="{FF2B5EF4-FFF2-40B4-BE49-F238E27FC236}">
                  <a16:creationId xmlns="" xmlns:a16="http://schemas.microsoft.com/office/drawing/2014/main" id="{613C7ED0-5960-4698-AA2B-97359A270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4" name="Freeform 1071">
              <a:extLst>
                <a:ext uri="{FF2B5EF4-FFF2-40B4-BE49-F238E27FC236}">
                  <a16:creationId xmlns="" xmlns:a16="http://schemas.microsoft.com/office/drawing/2014/main" id="{4206A328-352A-451E-940C-5F27BB1C5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5" name="Freeform 1072">
              <a:extLst>
                <a:ext uri="{FF2B5EF4-FFF2-40B4-BE49-F238E27FC236}">
                  <a16:creationId xmlns="" xmlns:a16="http://schemas.microsoft.com/office/drawing/2014/main" id="{0D887F09-107F-463F-8AF6-DEB424244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6" name="Freeform 1073">
              <a:extLst>
                <a:ext uri="{FF2B5EF4-FFF2-40B4-BE49-F238E27FC236}">
                  <a16:creationId xmlns="" xmlns:a16="http://schemas.microsoft.com/office/drawing/2014/main" id="{109F9D31-F066-4F13-ACCF-12D742EDD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7" name="Freeform 1074">
              <a:extLst>
                <a:ext uri="{FF2B5EF4-FFF2-40B4-BE49-F238E27FC236}">
                  <a16:creationId xmlns="" xmlns:a16="http://schemas.microsoft.com/office/drawing/2014/main" id="{0AB4C0CD-024A-4526-ADB6-4BF24D0FF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98" name="Group 1075">
              <a:extLst>
                <a:ext uri="{FF2B5EF4-FFF2-40B4-BE49-F238E27FC236}">
                  <a16:creationId xmlns="" xmlns:a16="http://schemas.microsoft.com/office/drawing/2014/main" id="{58CEE6D7-7EB0-417A-8A8A-E5030E25A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05" name="Freeform 1076">
                <a:extLst>
                  <a:ext uri="{FF2B5EF4-FFF2-40B4-BE49-F238E27FC236}">
                    <a16:creationId xmlns="" xmlns:a16="http://schemas.microsoft.com/office/drawing/2014/main" id="{948E4F6D-622F-49CB-8926-59BEA7B4D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6" name="Freeform 1077">
                <a:extLst>
                  <a:ext uri="{FF2B5EF4-FFF2-40B4-BE49-F238E27FC236}">
                    <a16:creationId xmlns="" xmlns:a16="http://schemas.microsoft.com/office/drawing/2014/main" id="{EBC2A0DC-8F45-4176-8D43-4121E49D5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7" name="Freeform 1078">
                <a:extLst>
                  <a:ext uri="{FF2B5EF4-FFF2-40B4-BE49-F238E27FC236}">
                    <a16:creationId xmlns="" xmlns:a16="http://schemas.microsoft.com/office/drawing/2014/main" id="{C06E5431-B590-4874-925A-430218C7E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8" name="Freeform 1079">
                <a:extLst>
                  <a:ext uri="{FF2B5EF4-FFF2-40B4-BE49-F238E27FC236}">
                    <a16:creationId xmlns="" xmlns:a16="http://schemas.microsoft.com/office/drawing/2014/main" id="{12B2CA11-6B34-45A6-993A-9C346B581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1080">
                <a:extLst>
                  <a:ext uri="{FF2B5EF4-FFF2-40B4-BE49-F238E27FC236}">
                    <a16:creationId xmlns="" xmlns:a16="http://schemas.microsoft.com/office/drawing/2014/main" id="{38BF13F5-1014-44DA-9641-9377E312B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1081">
                <a:extLst>
                  <a:ext uri="{FF2B5EF4-FFF2-40B4-BE49-F238E27FC236}">
                    <a16:creationId xmlns="" xmlns:a16="http://schemas.microsoft.com/office/drawing/2014/main" id="{243AA92C-91B5-4592-A0D4-059D1B6FE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99" name="Freeform 1082">
              <a:extLst>
                <a:ext uri="{FF2B5EF4-FFF2-40B4-BE49-F238E27FC236}">
                  <a16:creationId xmlns="" xmlns:a16="http://schemas.microsoft.com/office/drawing/2014/main" id="{63B10699-463E-4500-9C81-3192C62C0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0" name="Freeform 1083">
              <a:extLst>
                <a:ext uri="{FF2B5EF4-FFF2-40B4-BE49-F238E27FC236}">
                  <a16:creationId xmlns="" xmlns:a16="http://schemas.microsoft.com/office/drawing/2014/main" id="{E6FE3F98-F4FC-4B23-BEA7-140EEDB28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1" name="Freeform 1084">
              <a:extLst>
                <a:ext uri="{FF2B5EF4-FFF2-40B4-BE49-F238E27FC236}">
                  <a16:creationId xmlns="" xmlns:a16="http://schemas.microsoft.com/office/drawing/2014/main" id="{D821E64B-1532-4EA1-A6D4-D435B1E2E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2" name="Freeform 1085">
              <a:extLst>
                <a:ext uri="{FF2B5EF4-FFF2-40B4-BE49-F238E27FC236}">
                  <a16:creationId xmlns="" xmlns:a16="http://schemas.microsoft.com/office/drawing/2014/main" id="{7F77FD09-44E6-495F-8D79-525EA028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3" name="Freeform 1086">
              <a:extLst>
                <a:ext uri="{FF2B5EF4-FFF2-40B4-BE49-F238E27FC236}">
                  <a16:creationId xmlns="" xmlns:a16="http://schemas.microsoft.com/office/drawing/2014/main" id="{C8C9D699-388E-4FB4-AEC7-F9ADBFFC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4" name="Freeform 1087">
              <a:extLst>
                <a:ext uri="{FF2B5EF4-FFF2-40B4-BE49-F238E27FC236}">
                  <a16:creationId xmlns="" xmlns:a16="http://schemas.microsoft.com/office/drawing/2014/main" id="{0B97AB13-27F2-47DF-B020-972CD2B2CB3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Freeform 984">
            <a:extLst>
              <a:ext uri="{FF2B5EF4-FFF2-40B4-BE49-F238E27FC236}">
                <a16:creationId xmlns="" xmlns:a16="http://schemas.microsoft.com/office/drawing/2014/main" id="{3FA1D15C-561A-4DB8-A642-37BA0D9AE3AA}"/>
              </a:ext>
            </a:extLst>
          </p:cNvPr>
          <p:cNvSpPr>
            <a:spLocks/>
          </p:cNvSpPr>
          <p:nvPr/>
        </p:nvSpPr>
        <p:spPr bwMode="auto">
          <a:xfrm>
            <a:off x="3550411" y="5592053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3" name="Freeform 986">
            <a:extLst>
              <a:ext uri="{FF2B5EF4-FFF2-40B4-BE49-F238E27FC236}">
                <a16:creationId xmlns="" xmlns:a16="http://schemas.microsoft.com/office/drawing/2014/main" id="{E4A0F5F9-55A1-4C96-B949-A8C7A803DA3B}"/>
              </a:ext>
            </a:extLst>
          </p:cNvPr>
          <p:cNvSpPr>
            <a:spLocks/>
          </p:cNvSpPr>
          <p:nvPr/>
        </p:nvSpPr>
        <p:spPr bwMode="auto">
          <a:xfrm>
            <a:off x="3556788" y="5612005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4" name="Freeform 987">
            <a:extLst>
              <a:ext uri="{FF2B5EF4-FFF2-40B4-BE49-F238E27FC236}">
                <a16:creationId xmlns="" xmlns:a16="http://schemas.microsoft.com/office/drawing/2014/main" id="{78CC7D97-B01E-4D71-B164-599D664C652F}"/>
              </a:ext>
            </a:extLst>
          </p:cNvPr>
          <p:cNvSpPr>
            <a:spLocks/>
          </p:cNvSpPr>
          <p:nvPr/>
        </p:nvSpPr>
        <p:spPr bwMode="auto">
          <a:xfrm>
            <a:off x="3552336" y="5767835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5" name="Rectangle 988">
            <a:extLst>
              <a:ext uri="{FF2B5EF4-FFF2-40B4-BE49-F238E27FC236}">
                <a16:creationId xmlns="" xmlns:a16="http://schemas.microsoft.com/office/drawing/2014/main" id="{5EC45291-7E4E-4873-9412-66116EBC7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117" y="562948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46" name="Group 989">
            <a:extLst>
              <a:ext uri="{FF2B5EF4-FFF2-40B4-BE49-F238E27FC236}">
                <a16:creationId xmlns="" xmlns:a16="http://schemas.microsoft.com/office/drawing/2014/main" id="{855F7A65-70DD-4AF3-9D12-DC172CA904A2}"/>
              </a:ext>
            </a:extLst>
          </p:cNvPr>
          <p:cNvGrpSpPr>
            <a:grpSpLocks/>
          </p:cNvGrpSpPr>
          <p:nvPr/>
        </p:nvGrpSpPr>
        <p:grpSpPr bwMode="auto">
          <a:xfrm>
            <a:off x="3487967" y="5626277"/>
            <a:ext cx="69903" cy="21117"/>
            <a:chOff x="614" y="2568"/>
            <a:chExt cx="725" cy="139"/>
          </a:xfrm>
        </p:grpSpPr>
        <p:sp>
          <p:nvSpPr>
            <p:cNvPr id="886" name="AutoShape 990">
              <a:extLst>
                <a:ext uri="{FF2B5EF4-FFF2-40B4-BE49-F238E27FC236}">
                  <a16:creationId xmlns="" xmlns:a16="http://schemas.microsoft.com/office/drawing/2014/main" id="{E17E0640-0097-4A7A-8EF7-9E0FC5363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7" name="AutoShape 991">
              <a:extLst>
                <a:ext uri="{FF2B5EF4-FFF2-40B4-BE49-F238E27FC236}">
                  <a16:creationId xmlns="" xmlns:a16="http://schemas.microsoft.com/office/drawing/2014/main" id="{01E04296-9E3A-4939-A9A7-202AF3C93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47" name="Rectangle 992">
            <a:extLst>
              <a:ext uri="{FF2B5EF4-FFF2-40B4-BE49-F238E27FC236}">
                <a16:creationId xmlns="" xmlns:a16="http://schemas.microsoft.com/office/drawing/2014/main" id="{DF5B7DC6-5865-4F37-AD0E-75C51E99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320" y="5677832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48" name="Group 993">
            <a:extLst>
              <a:ext uri="{FF2B5EF4-FFF2-40B4-BE49-F238E27FC236}">
                <a16:creationId xmlns="" xmlns:a16="http://schemas.microsoft.com/office/drawing/2014/main" id="{09A3956F-EFCE-4A46-9711-0148E8C0A3A7}"/>
              </a:ext>
            </a:extLst>
          </p:cNvPr>
          <p:cNvGrpSpPr>
            <a:grpSpLocks/>
          </p:cNvGrpSpPr>
          <p:nvPr/>
        </p:nvGrpSpPr>
        <p:grpSpPr bwMode="auto">
          <a:xfrm>
            <a:off x="3487727" y="5673754"/>
            <a:ext cx="69903" cy="19515"/>
            <a:chOff x="614" y="2568"/>
            <a:chExt cx="725" cy="139"/>
          </a:xfrm>
        </p:grpSpPr>
        <p:sp>
          <p:nvSpPr>
            <p:cNvPr id="884" name="AutoShape 994">
              <a:extLst>
                <a:ext uri="{FF2B5EF4-FFF2-40B4-BE49-F238E27FC236}">
                  <a16:creationId xmlns="" xmlns:a16="http://schemas.microsoft.com/office/drawing/2014/main" id="{802D1378-E78C-444C-A6F1-438C61DB6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5" name="AutoShape 995">
              <a:extLst>
                <a:ext uri="{FF2B5EF4-FFF2-40B4-BE49-F238E27FC236}">
                  <a16:creationId xmlns="" xmlns:a16="http://schemas.microsoft.com/office/drawing/2014/main" id="{BD0478DB-32C7-464B-AF6E-62421D690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49" name="Rectangle 996">
            <a:extLst>
              <a:ext uri="{FF2B5EF4-FFF2-40B4-BE49-F238E27FC236}">
                <a16:creationId xmlns="" xmlns:a16="http://schemas.microsoft.com/office/drawing/2014/main" id="{9D555FE7-A764-47B8-92B3-D8C40D78E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320" y="5726183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0" name="Rectangle 997">
            <a:extLst>
              <a:ext uri="{FF2B5EF4-FFF2-40B4-BE49-F238E27FC236}">
                <a16:creationId xmlns="" xmlns:a16="http://schemas.microsoft.com/office/drawing/2014/main" id="{FE93907F-CD1C-4039-9748-A2430D24A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523" y="577002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51" name="Group 998">
            <a:extLst>
              <a:ext uri="{FF2B5EF4-FFF2-40B4-BE49-F238E27FC236}">
                <a16:creationId xmlns="" xmlns:a16="http://schemas.microsoft.com/office/drawing/2014/main" id="{03823702-C9FE-4978-945A-BBC15A3F09A8}"/>
              </a:ext>
            </a:extLst>
          </p:cNvPr>
          <p:cNvGrpSpPr>
            <a:grpSpLocks/>
          </p:cNvGrpSpPr>
          <p:nvPr/>
        </p:nvGrpSpPr>
        <p:grpSpPr bwMode="auto">
          <a:xfrm>
            <a:off x="3486283" y="5765942"/>
            <a:ext cx="70024" cy="21991"/>
            <a:chOff x="614" y="2568"/>
            <a:chExt cx="725" cy="139"/>
          </a:xfrm>
        </p:grpSpPr>
        <p:sp>
          <p:nvSpPr>
            <p:cNvPr id="882" name="AutoShape 999">
              <a:extLst>
                <a:ext uri="{FF2B5EF4-FFF2-40B4-BE49-F238E27FC236}">
                  <a16:creationId xmlns="" xmlns:a16="http://schemas.microsoft.com/office/drawing/2014/main" id="{F1A60EDA-2B50-4788-93BD-D5C88EFCD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3" name="AutoShape 1000">
              <a:extLst>
                <a:ext uri="{FF2B5EF4-FFF2-40B4-BE49-F238E27FC236}">
                  <a16:creationId xmlns="" xmlns:a16="http://schemas.microsoft.com/office/drawing/2014/main" id="{F3F645A9-93AB-43DF-B8FF-795594810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2" name="Freeform 1001">
            <a:extLst>
              <a:ext uri="{FF2B5EF4-FFF2-40B4-BE49-F238E27FC236}">
                <a16:creationId xmlns="" xmlns:a16="http://schemas.microsoft.com/office/drawing/2014/main" id="{48C0B6F0-CFC9-4BB4-963C-09A1159171A1}"/>
              </a:ext>
            </a:extLst>
          </p:cNvPr>
          <p:cNvSpPr>
            <a:spLocks/>
          </p:cNvSpPr>
          <p:nvPr/>
        </p:nvSpPr>
        <p:spPr bwMode="auto">
          <a:xfrm>
            <a:off x="3552818" y="5726183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3" name="Group 1002">
            <a:extLst>
              <a:ext uri="{FF2B5EF4-FFF2-40B4-BE49-F238E27FC236}">
                <a16:creationId xmlns="" xmlns:a16="http://schemas.microsoft.com/office/drawing/2014/main" id="{F70D39AB-958E-4463-BC01-5C95411B7CF2}"/>
              </a:ext>
            </a:extLst>
          </p:cNvPr>
          <p:cNvGrpSpPr>
            <a:grpSpLocks/>
          </p:cNvGrpSpPr>
          <p:nvPr/>
        </p:nvGrpSpPr>
        <p:grpSpPr bwMode="auto">
          <a:xfrm>
            <a:off x="3486764" y="5722251"/>
            <a:ext cx="70024" cy="20243"/>
            <a:chOff x="614" y="2568"/>
            <a:chExt cx="725" cy="139"/>
          </a:xfrm>
        </p:grpSpPr>
        <p:sp>
          <p:nvSpPr>
            <p:cNvPr id="880" name="AutoShape 1003">
              <a:extLst>
                <a:ext uri="{FF2B5EF4-FFF2-40B4-BE49-F238E27FC236}">
                  <a16:creationId xmlns="" xmlns:a16="http://schemas.microsoft.com/office/drawing/2014/main" id="{BBF2E97B-579D-4818-89CD-545CD43F6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" name="AutoShape 1004">
              <a:extLst>
                <a:ext uri="{FF2B5EF4-FFF2-40B4-BE49-F238E27FC236}">
                  <a16:creationId xmlns="" xmlns:a16="http://schemas.microsoft.com/office/drawing/2014/main" id="{991FEDEB-53CC-4A23-B346-2291C9668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4" name="Rectangle 1005">
            <a:extLst>
              <a:ext uri="{FF2B5EF4-FFF2-40B4-BE49-F238E27FC236}">
                <a16:creationId xmlns="" xmlns:a16="http://schemas.microsoft.com/office/drawing/2014/main" id="{934A0FAC-B91D-4957-9F51-0F5083480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764" y="5591470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5" name="Freeform 1006">
            <a:extLst>
              <a:ext uri="{FF2B5EF4-FFF2-40B4-BE49-F238E27FC236}">
                <a16:creationId xmlns="" xmlns:a16="http://schemas.microsoft.com/office/drawing/2014/main" id="{D917EC06-BF51-432F-A87D-393F37692D3A}"/>
              </a:ext>
            </a:extLst>
          </p:cNvPr>
          <p:cNvSpPr>
            <a:spLocks/>
          </p:cNvSpPr>
          <p:nvPr/>
        </p:nvSpPr>
        <p:spPr bwMode="auto">
          <a:xfrm>
            <a:off x="3555705" y="5675648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6" name="Freeform 1007">
            <a:extLst>
              <a:ext uri="{FF2B5EF4-FFF2-40B4-BE49-F238E27FC236}">
                <a16:creationId xmlns="" xmlns:a16="http://schemas.microsoft.com/office/drawing/2014/main" id="{745CC167-4A71-4441-BD2F-CB026A1152F4}"/>
              </a:ext>
            </a:extLst>
          </p:cNvPr>
          <p:cNvSpPr>
            <a:spLocks/>
          </p:cNvSpPr>
          <p:nvPr/>
        </p:nvSpPr>
        <p:spPr bwMode="auto">
          <a:xfrm>
            <a:off x="3556066" y="5628025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7" name="Oval 1008">
            <a:extLst>
              <a:ext uri="{FF2B5EF4-FFF2-40B4-BE49-F238E27FC236}">
                <a16:creationId xmlns="" xmlns:a16="http://schemas.microsoft.com/office/drawing/2014/main" id="{D9FEFC60-A2D6-4B52-8879-8560BC26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129" y="5909248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8" name="Freeform 1009">
            <a:extLst>
              <a:ext uri="{FF2B5EF4-FFF2-40B4-BE49-F238E27FC236}">
                <a16:creationId xmlns="" xmlns:a16="http://schemas.microsoft.com/office/drawing/2014/main" id="{4624DEEE-F5CC-49EB-99E1-027C4087FCD5}"/>
              </a:ext>
            </a:extLst>
          </p:cNvPr>
          <p:cNvSpPr>
            <a:spLocks/>
          </p:cNvSpPr>
          <p:nvPr/>
        </p:nvSpPr>
        <p:spPr bwMode="auto">
          <a:xfrm>
            <a:off x="3554502" y="5909685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" name="AutoShape 1010">
            <a:extLst>
              <a:ext uri="{FF2B5EF4-FFF2-40B4-BE49-F238E27FC236}">
                <a16:creationId xmlns="" xmlns:a16="http://schemas.microsoft.com/office/drawing/2014/main" id="{E37B85A0-065E-4681-AD6A-33C804FDF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695" y="5918569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0" name="AutoShape 1011">
            <a:extLst>
              <a:ext uri="{FF2B5EF4-FFF2-40B4-BE49-F238E27FC236}">
                <a16:creationId xmlns="" xmlns:a16="http://schemas.microsoft.com/office/drawing/2014/main" id="{EDC54CDD-BAC6-4015-922A-D1B1208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117" y="5924248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1" name="Oval 1012">
            <a:extLst>
              <a:ext uri="{FF2B5EF4-FFF2-40B4-BE49-F238E27FC236}">
                <a16:creationId xmlns="" xmlns:a16="http://schemas.microsoft.com/office/drawing/2014/main" id="{0D720238-7BF6-435F-9088-FA7C2B7FD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028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2" name="Oval 1013">
            <a:extLst>
              <a:ext uri="{FF2B5EF4-FFF2-40B4-BE49-F238E27FC236}">
                <a16:creationId xmlns="" xmlns:a16="http://schemas.microsoft.com/office/drawing/2014/main" id="{B72FE606-8B28-41C1-841E-63EE19A28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685" y="5875897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3" name="Oval 1014">
            <a:extLst>
              <a:ext uri="{FF2B5EF4-FFF2-40B4-BE49-F238E27FC236}">
                <a16:creationId xmlns="" xmlns:a16="http://schemas.microsoft.com/office/drawing/2014/main" id="{51CE65DE-8A6E-4C9A-8833-BCA8ADDA9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019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4" name="Rectangle 1015">
            <a:extLst>
              <a:ext uri="{FF2B5EF4-FFF2-40B4-BE49-F238E27FC236}">
                <a16:creationId xmlns="" xmlns:a16="http://schemas.microsoft.com/office/drawing/2014/main" id="{E1D789CC-48A8-467E-97D7-01074E2BF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228" y="5796526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65" name="Group 590">
            <a:extLst>
              <a:ext uri="{FF2B5EF4-FFF2-40B4-BE49-F238E27FC236}">
                <a16:creationId xmlns="" xmlns:a16="http://schemas.microsoft.com/office/drawing/2014/main" id="{70E16593-64BB-4995-8866-96F4114B58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70799" y="5236142"/>
            <a:ext cx="345630" cy="320302"/>
            <a:chOff x="2839" y="3501"/>
            <a:chExt cx="755" cy="803"/>
          </a:xfrm>
        </p:grpSpPr>
        <p:pic>
          <p:nvPicPr>
            <p:cNvPr id="878" name="Picture 591" descr="desktop_computer_stylized_medium">
              <a:extLst>
                <a:ext uri="{FF2B5EF4-FFF2-40B4-BE49-F238E27FC236}">
                  <a16:creationId xmlns="" xmlns:a16="http://schemas.microsoft.com/office/drawing/2014/main" id="{492846F9-F8BF-40C2-AFE0-D8AC813D8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9" name="Freeform 592">
              <a:extLst>
                <a:ext uri="{FF2B5EF4-FFF2-40B4-BE49-F238E27FC236}">
                  <a16:creationId xmlns="" xmlns:a16="http://schemas.microsoft.com/office/drawing/2014/main" id="{6B3D6834-90F0-44F3-9663-5D23A15FF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6" name="Group 652">
            <a:extLst>
              <a:ext uri="{FF2B5EF4-FFF2-40B4-BE49-F238E27FC236}">
                <a16:creationId xmlns="" xmlns:a16="http://schemas.microsoft.com/office/drawing/2014/main" id="{286EA352-1115-426E-AEE1-D22EE4F683DB}"/>
              </a:ext>
            </a:extLst>
          </p:cNvPr>
          <p:cNvGrpSpPr>
            <a:grpSpLocks/>
          </p:cNvGrpSpPr>
          <p:nvPr/>
        </p:nvGrpSpPr>
        <p:grpSpPr bwMode="auto">
          <a:xfrm>
            <a:off x="1147042" y="1814807"/>
            <a:ext cx="415925" cy="385763"/>
            <a:chOff x="2751" y="1851"/>
            <a:chExt cx="462" cy="478"/>
          </a:xfrm>
        </p:grpSpPr>
        <p:pic>
          <p:nvPicPr>
            <p:cNvPr id="876" name="Picture 653" descr="iphone_stylized_small">
              <a:extLst>
                <a:ext uri="{FF2B5EF4-FFF2-40B4-BE49-F238E27FC236}">
                  <a16:creationId xmlns="" xmlns:a16="http://schemas.microsoft.com/office/drawing/2014/main" id="{2C9BE837-9268-46DA-9B8C-F78C69234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7" name="Picture 654" descr="antenna_radiation_stylized">
              <a:extLst>
                <a:ext uri="{FF2B5EF4-FFF2-40B4-BE49-F238E27FC236}">
                  <a16:creationId xmlns="" xmlns:a16="http://schemas.microsoft.com/office/drawing/2014/main" id="{418EAC83-FDF4-4C61-A507-F11DE563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7" name="Group 950">
            <a:extLst>
              <a:ext uri="{FF2B5EF4-FFF2-40B4-BE49-F238E27FC236}">
                <a16:creationId xmlns="" xmlns:a16="http://schemas.microsoft.com/office/drawing/2014/main" id="{2D1F0E84-9190-48F4-BAF6-9383470868FE}"/>
              </a:ext>
            </a:extLst>
          </p:cNvPr>
          <p:cNvGrpSpPr>
            <a:grpSpLocks/>
          </p:cNvGrpSpPr>
          <p:nvPr/>
        </p:nvGrpSpPr>
        <p:grpSpPr bwMode="auto">
          <a:xfrm>
            <a:off x="3650808" y="5229033"/>
            <a:ext cx="177192" cy="330833"/>
            <a:chOff x="4140" y="429"/>
            <a:chExt cx="1425" cy="2396"/>
          </a:xfrm>
        </p:grpSpPr>
        <p:sp>
          <p:nvSpPr>
            <p:cNvPr id="844" name="Freeform 951">
              <a:extLst>
                <a:ext uri="{FF2B5EF4-FFF2-40B4-BE49-F238E27FC236}">
                  <a16:creationId xmlns="" xmlns:a16="http://schemas.microsoft.com/office/drawing/2014/main" id="{D7032141-87B9-4B63-8A19-BD631F6D0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Rectangle 952">
              <a:extLst>
                <a:ext uri="{FF2B5EF4-FFF2-40B4-BE49-F238E27FC236}">
                  <a16:creationId xmlns="" xmlns:a16="http://schemas.microsoft.com/office/drawing/2014/main" id="{15CC095C-A00C-4706-B8C9-F08267BA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6" name="Freeform 953">
              <a:extLst>
                <a:ext uri="{FF2B5EF4-FFF2-40B4-BE49-F238E27FC236}">
                  <a16:creationId xmlns="" xmlns:a16="http://schemas.microsoft.com/office/drawing/2014/main" id="{C229370C-0E93-4255-BAD2-6CB5733E1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reeform 954">
              <a:extLst>
                <a:ext uri="{FF2B5EF4-FFF2-40B4-BE49-F238E27FC236}">
                  <a16:creationId xmlns="" xmlns:a16="http://schemas.microsoft.com/office/drawing/2014/main" id="{96EA0619-3F61-4B6D-8F39-76DCCA197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Rectangle 955">
              <a:extLst>
                <a:ext uri="{FF2B5EF4-FFF2-40B4-BE49-F238E27FC236}">
                  <a16:creationId xmlns="" xmlns:a16="http://schemas.microsoft.com/office/drawing/2014/main" id="{F76F4A47-3906-456E-845E-6F268F9DB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49" name="Group 956">
              <a:extLst>
                <a:ext uri="{FF2B5EF4-FFF2-40B4-BE49-F238E27FC236}">
                  <a16:creationId xmlns="" xmlns:a16="http://schemas.microsoft.com/office/drawing/2014/main" id="{21A78243-0C1A-45ED-82DE-2D14816B47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4" name="AutoShape 957">
                <a:extLst>
                  <a:ext uri="{FF2B5EF4-FFF2-40B4-BE49-F238E27FC236}">
                    <a16:creationId xmlns="" xmlns:a16="http://schemas.microsoft.com/office/drawing/2014/main" id="{B09D8892-961E-4D30-9228-3E05858C6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5" name="AutoShape 958">
                <a:extLst>
                  <a:ext uri="{FF2B5EF4-FFF2-40B4-BE49-F238E27FC236}">
                    <a16:creationId xmlns="" xmlns:a16="http://schemas.microsoft.com/office/drawing/2014/main" id="{7BAD9405-5066-440A-8EFB-1561FDF35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0" name="Rectangle 959">
              <a:extLst>
                <a:ext uri="{FF2B5EF4-FFF2-40B4-BE49-F238E27FC236}">
                  <a16:creationId xmlns="" xmlns:a16="http://schemas.microsoft.com/office/drawing/2014/main" id="{D6C005D4-A03F-4846-ADC1-287BABC93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51" name="Group 960">
              <a:extLst>
                <a:ext uri="{FF2B5EF4-FFF2-40B4-BE49-F238E27FC236}">
                  <a16:creationId xmlns="" xmlns:a16="http://schemas.microsoft.com/office/drawing/2014/main" id="{335C5A4B-24D7-4F9B-ABCF-0EA664304D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2" name="AutoShape 961">
                <a:extLst>
                  <a:ext uri="{FF2B5EF4-FFF2-40B4-BE49-F238E27FC236}">
                    <a16:creationId xmlns="" xmlns:a16="http://schemas.microsoft.com/office/drawing/2014/main" id="{44553B2D-FD7B-4AEF-BE2D-D0D1B1CC4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3" name="AutoShape 962">
                <a:extLst>
                  <a:ext uri="{FF2B5EF4-FFF2-40B4-BE49-F238E27FC236}">
                    <a16:creationId xmlns="" xmlns:a16="http://schemas.microsoft.com/office/drawing/2014/main" id="{270275F9-8DAE-4E37-984E-4775A18E7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2" name="Rectangle 963">
              <a:extLst>
                <a:ext uri="{FF2B5EF4-FFF2-40B4-BE49-F238E27FC236}">
                  <a16:creationId xmlns="" xmlns:a16="http://schemas.microsoft.com/office/drawing/2014/main" id="{68807339-B9F7-4C23-A046-76CA65C6E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3" name="Rectangle 964">
              <a:extLst>
                <a:ext uri="{FF2B5EF4-FFF2-40B4-BE49-F238E27FC236}">
                  <a16:creationId xmlns="" xmlns:a16="http://schemas.microsoft.com/office/drawing/2014/main" id="{F976538C-165B-4E02-AD0C-578347C2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54" name="Group 965">
              <a:extLst>
                <a:ext uri="{FF2B5EF4-FFF2-40B4-BE49-F238E27FC236}">
                  <a16:creationId xmlns="" xmlns:a16="http://schemas.microsoft.com/office/drawing/2014/main" id="{B2E89C19-C681-438A-8E0E-470F4416C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0" name="AutoShape 966">
                <a:extLst>
                  <a:ext uri="{FF2B5EF4-FFF2-40B4-BE49-F238E27FC236}">
                    <a16:creationId xmlns="" xmlns:a16="http://schemas.microsoft.com/office/drawing/2014/main" id="{4D015279-4EE6-468C-A919-D46D5F282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1" name="AutoShape 967">
                <a:extLst>
                  <a:ext uri="{FF2B5EF4-FFF2-40B4-BE49-F238E27FC236}">
                    <a16:creationId xmlns="" xmlns:a16="http://schemas.microsoft.com/office/drawing/2014/main" id="{6D82563D-489F-4CAD-B414-3A9F1CC2B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5" name="Freeform 968">
              <a:extLst>
                <a:ext uri="{FF2B5EF4-FFF2-40B4-BE49-F238E27FC236}">
                  <a16:creationId xmlns="" xmlns:a16="http://schemas.microsoft.com/office/drawing/2014/main" id="{B02610B6-E9A4-419C-BFDF-A559DDD4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56" name="Group 969">
              <a:extLst>
                <a:ext uri="{FF2B5EF4-FFF2-40B4-BE49-F238E27FC236}">
                  <a16:creationId xmlns="" xmlns:a16="http://schemas.microsoft.com/office/drawing/2014/main" id="{BCAA9CE0-D32A-40C1-A252-DCCF45C4F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68" name="AutoShape 970">
                <a:extLst>
                  <a:ext uri="{FF2B5EF4-FFF2-40B4-BE49-F238E27FC236}">
                    <a16:creationId xmlns="" xmlns:a16="http://schemas.microsoft.com/office/drawing/2014/main" id="{DC9F0559-9D87-4B8E-B9DD-74CBFFBF4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69" name="AutoShape 971">
                <a:extLst>
                  <a:ext uri="{FF2B5EF4-FFF2-40B4-BE49-F238E27FC236}">
                    <a16:creationId xmlns="" xmlns:a16="http://schemas.microsoft.com/office/drawing/2014/main" id="{DBC26267-81E2-42F5-AE2D-1F603AC20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7" name="Rectangle 972">
              <a:extLst>
                <a:ext uri="{FF2B5EF4-FFF2-40B4-BE49-F238E27FC236}">
                  <a16:creationId xmlns="" xmlns:a16="http://schemas.microsoft.com/office/drawing/2014/main" id="{E8AF4BBC-5353-4AAD-ACA2-CE485E901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8" name="Freeform 973">
              <a:extLst>
                <a:ext uri="{FF2B5EF4-FFF2-40B4-BE49-F238E27FC236}">
                  <a16:creationId xmlns="" xmlns:a16="http://schemas.microsoft.com/office/drawing/2014/main" id="{7097CE4F-8CA5-4744-A41E-BD0155757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9" name="Freeform 974">
              <a:extLst>
                <a:ext uri="{FF2B5EF4-FFF2-40B4-BE49-F238E27FC236}">
                  <a16:creationId xmlns="" xmlns:a16="http://schemas.microsoft.com/office/drawing/2014/main" id="{29487C26-CE69-4B1C-955C-C07338A41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0" name="Oval 975">
              <a:extLst>
                <a:ext uri="{FF2B5EF4-FFF2-40B4-BE49-F238E27FC236}">
                  <a16:creationId xmlns="" xmlns:a16="http://schemas.microsoft.com/office/drawing/2014/main" id="{FFE20B64-8F03-4040-AE97-8E06C6DF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1" name="Freeform 976">
              <a:extLst>
                <a:ext uri="{FF2B5EF4-FFF2-40B4-BE49-F238E27FC236}">
                  <a16:creationId xmlns="" xmlns:a16="http://schemas.microsoft.com/office/drawing/2014/main" id="{02CC316E-F72D-4F73-A5D7-730706493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2" name="AutoShape 977">
              <a:extLst>
                <a:ext uri="{FF2B5EF4-FFF2-40B4-BE49-F238E27FC236}">
                  <a16:creationId xmlns="" xmlns:a16="http://schemas.microsoft.com/office/drawing/2014/main" id="{CC1857CA-61FC-4797-8511-64E6CDD32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3" name="AutoShape 978">
              <a:extLst>
                <a:ext uri="{FF2B5EF4-FFF2-40B4-BE49-F238E27FC236}">
                  <a16:creationId xmlns="" xmlns:a16="http://schemas.microsoft.com/office/drawing/2014/main" id="{1041083B-5911-423A-9F2E-E94B59366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4" name="Oval 979">
              <a:extLst>
                <a:ext uri="{FF2B5EF4-FFF2-40B4-BE49-F238E27FC236}">
                  <a16:creationId xmlns="" xmlns:a16="http://schemas.microsoft.com/office/drawing/2014/main" id="{BE50751F-C6D2-45CD-A7AB-C91A922B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5" name="Oval 980">
              <a:extLst>
                <a:ext uri="{FF2B5EF4-FFF2-40B4-BE49-F238E27FC236}">
                  <a16:creationId xmlns="" xmlns:a16="http://schemas.microsoft.com/office/drawing/2014/main" id="{E5B418C3-6C41-4753-9ECC-488FEFCAC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6" name="Oval 981">
              <a:extLst>
                <a:ext uri="{FF2B5EF4-FFF2-40B4-BE49-F238E27FC236}">
                  <a16:creationId xmlns="" xmlns:a16="http://schemas.microsoft.com/office/drawing/2014/main" id="{0336C74F-CD52-4CCF-A702-C9A41F6FD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7" name="Rectangle 982">
              <a:extLst>
                <a:ext uri="{FF2B5EF4-FFF2-40B4-BE49-F238E27FC236}">
                  <a16:creationId xmlns="" xmlns:a16="http://schemas.microsoft.com/office/drawing/2014/main" id="{1DD52CA2-F1F1-4D5E-939C-92BAABD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68" name="Group 950">
            <a:extLst>
              <a:ext uri="{FF2B5EF4-FFF2-40B4-BE49-F238E27FC236}">
                <a16:creationId xmlns="" xmlns:a16="http://schemas.microsoft.com/office/drawing/2014/main" id="{A32CA915-E659-4F21-9BDC-2527C7E754F2}"/>
              </a:ext>
            </a:extLst>
          </p:cNvPr>
          <p:cNvGrpSpPr>
            <a:grpSpLocks/>
          </p:cNvGrpSpPr>
          <p:nvPr/>
        </p:nvGrpSpPr>
        <p:grpSpPr bwMode="auto">
          <a:xfrm>
            <a:off x="3399326" y="5571482"/>
            <a:ext cx="214974" cy="403920"/>
            <a:chOff x="4140" y="429"/>
            <a:chExt cx="1425" cy="2396"/>
          </a:xfrm>
        </p:grpSpPr>
        <p:sp>
          <p:nvSpPr>
            <p:cNvPr id="812" name="Freeform 951">
              <a:extLst>
                <a:ext uri="{FF2B5EF4-FFF2-40B4-BE49-F238E27FC236}">
                  <a16:creationId xmlns="" xmlns:a16="http://schemas.microsoft.com/office/drawing/2014/main" id="{21A793A5-9AA4-4B57-91E3-558F28325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Rectangle 952">
              <a:extLst>
                <a:ext uri="{FF2B5EF4-FFF2-40B4-BE49-F238E27FC236}">
                  <a16:creationId xmlns="" xmlns:a16="http://schemas.microsoft.com/office/drawing/2014/main" id="{4FB7D3B4-E6AF-4B45-A2D6-DC011D56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4" name="Freeform 953">
              <a:extLst>
                <a:ext uri="{FF2B5EF4-FFF2-40B4-BE49-F238E27FC236}">
                  <a16:creationId xmlns="" xmlns:a16="http://schemas.microsoft.com/office/drawing/2014/main" id="{1CE02851-A3EC-40EE-8747-DEAAC255E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5" name="Freeform 954">
              <a:extLst>
                <a:ext uri="{FF2B5EF4-FFF2-40B4-BE49-F238E27FC236}">
                  <a16:creationId xmlns="" xmlns:a16="http://schemas.microsoft.com/office/drawing/2014/main" id="{AE3C331A-76B7-47B7-9B93-037A41CF6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6" name="Rectangle 955">
              <a:extLst>
                <a:ext uri="{FF2B5EF4-FFF2-40B4-BE49-F238E27FC236}">
                  <a16:creationId xmlns="" xmlns:a16="http://schemas.microsoft.com/office/drawing/2014/main" id="{7B59B286-423C-4E17-83F9-E16A9F028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17" name="Group 956">
              <a:extLst>
                <a:ext uri="{FF2B5EF4-FFF2-40B4-BE49-F238E27FC236}">
                  <a16:creationId xmlns="" xmlns:a16="http://schemas.microsoft.com/office/drawing/2014/main" id="{F50CD81B-FB7B-43D8-8472-7C1670EB7C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42" name="AutoShape 957">
                <a:extLst>
                  <a:ext uri="{FF2B5EF4-FFF2-40B4-BE49-F238E27FC236}">
                    <a16:creationId xmlns="" xmlns:a16="http://schemas.microsoft.com/office/drawing/2014/main" id="{492AFFFF-9112-43C1-956A-1E7E8723E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43" name="AutoShape 958">
                <a:extLst>
                  <a:ext uri="{FF2B5EF4-FFF2-40B4-BE49-F238E27FC236}">
                    <a16:creationId xmlns="" xmlns:a16="http://schemas.microsoft.com/office/drawing/2014/main" id="{349BBA5F-68F0-4AEF-B9FA-7D6838DF4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8" name="Rectangle 959">
              <a:extLst>
                <a:ext uri="{FF2B5EF4-FFF2-40B4-BE49-F238E27FC236}">
                  <a16:creationId xmlns="" xmlns:a16="http://schemas.microsoft.com/office/drawing/2014/main" id="{3D3ED61E-4CCE-4E68-869B-7F2B56846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19" name="Group 960">
              <a:extLst>
                <a:ext uri="{FF2B5EF4-FFF2-40B4-BE49-F238E27FC236}">
                  <a16:creationId xmlns="" xmlns:a16="http://schemas.microsoft.com/office/drawing/2014/main" id="{873E7737-FDDF-4A1B-83B9-4F8E0E5DFA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40" name="AutoShape 961">
                <a:extLst>
                  <a:ext uri="{FF2B5EF4-FFF2-40B4-BE49-F238E27FC236}">
                    <a16:creationId xmlns="" xmlns:a16="http://schemas.microsoft.com/office/drawing/2014/main" id="{9A79B767-2713-4FF9-8BC3-71C67D571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41" name="AutoShape 962">
                <a:extLst>
                  <a:ext uri="{FF2B5EF4-FFF2-40B4-BE49-F238E27FC236}">
                    <a16:creationId xmlns="" xmlns:a16="http://schemas.microsoft.com/office/drawing/2014/main" id="{C2ADD315-98D7-4569-9D4E-12EE6A824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0" name="Rectangle 963">
              <a:extLst>
                <a:ext uri="{FF2B5EF4-FFF2-40B4-BE49-F238E27FC236}">
                  <a16:creationId xmlns="" xmlns:a16="http://schemas.microsoft.com/office/drawing/2014/main" id="{2FFBF639-F1D4-4256-A04E-91C6C6F8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1" name="Rectangle 964">
              <a:extLst>
                <a:ext uri="{FF2B5EF4-FFF2-40B4-BE49-F238E27FC236}">
                  <a16:creationId xmlns="" xmlns:a16="http://schemas.microsoft.com/office/drawing/2014/main" id="{8CC5D747-B0DE-4D1F-808B-E609A1893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22" name="Group 965">
              <a:extLst>
                <a:ext uri="{FF2B5EF4-FFF2-40B4-BE49-F238E27FC236}">
                  <a16:creationId xmlns="" xmlns:a16="http://schemas.microsoft.com/office/drawing/2014/main" id="{657282FE-28F5-4339-8421-480E5809D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8" name="AutoShape 966">
                <a:extLst>
                  <a:ext uri="{FF2B5EF4-FFF2-40B4-BE49-F238E27FC236}">
                    <a16:creationId xmlns="" xmlns:a16="http://schemas.microsoft.com/office/drawing/2014/main" id="{E860CA57-84C5-4D52-8E57-E5CDCA159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39" name="AutoShape 967">
                <a:extLst>
                  <a:ext uri="{FF2B5EF4-FFF2-40B4-BE49-F238E27FC236}">
                    <a16:creationId xmlns="" xmlns:a16="http://schemas.microsoft.com/office/drawing/2014/main" id="{A9BCF13D-431C-4077-95CE-40F49727F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3" name="Freeform 968">
              <a:extLst>
                <a:ext uri="{FF2B5EF4-FFF2-40B4-BE49-F238E27FC236}">
                  <a16:creationId xmlns="" xmlns:a16="http://schemas.microsoft.com/office/drawing/2014/main" id="{B8DE1DB2-7303-4ADB-A7EF-14C42B3A0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4" name="Group 969">
              <a:extLst>
                <a:ext uri="{FF2B5EF4-FFF2-40B4-BE49-F238E27FC236}">
                  <a16:creationId xmlns="" xmlns:a16="http://schemas.microsoft.com/office/drawing/2014/main" id="{272DE510-FA4B-41BC-8DED-61D79CA2E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36" name="AutoShape 970">
                <a:extLst>
                  <a:ext uri="{FF2B5EF4-FFF2-40B4-BE49-F238E27FC236}">
                    <a16:creationId xmlns="" xmlns:a16="http://schemas.microsoft.com/office/drawing/2014/main" id="{28397011-9A05-45D2-9FEB-0A391F941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37" name="AutoShape 971">
                <a:extLst>
                  <a:ext uri="{FF2B5EF4-FFF2-40B4-BE49-F238E27FC236}">
                    <a16:creationId xmlns="" xmlns:a16="http://schemas.microsoft.com/office/drawing/2014/main" id="{78FD182F-2C7A-4C77-B5F7-ECCDF6454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5" name="Rectangle 972">
              <a:extLst>
                <a:ext uri="{FF2B5EF4-FFF2-40B4-BE49-F238E27FC236}">
                  <a16:creationId xmlns="" xmlns:a16="http://schemas.microsoft.com/office/drawing/2014/main" id="{F2F133E3-9A8D-43BC-975A-CA6E3804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6" name="Freeform 973">
              <a:extLst>
                <a:ext uri="{FF2B5EF4-FFF2-40B4-BE49-F238E27FC236}">
                  <a16:creationId xmlns="" xmlns:a16="http://schemas.microsoft.com/office/drawing/2014/main" id="{CD744DF7-DB67-4826-9B54-85986D6D2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7" name="Freeform 974">
              <a:extLst>
                <a:ext uri="{FF2B5EF4-FFF2-40B4-BE49-F238E27FC236}">
                  <a16:creationId xmlns="" xmlns:a16="http://schemas.microsoft.com/office/drawing/2014/main" id="{FF721DB8-3CAB-4641-82F6-0954FB331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8" name="Oval 975">
              <a:extLst>
                <a:ext uri="{FF2B5EF4-FFF2-40B4-BE49-F238E27FC236}">
                  <a16:creationId xmlns="" xmlns:a16="http://schemas.microsoft.com/office/drawing/2014/main" id="{A2E167BC-0DE8-4F10-B228-AF297895A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9" name="Freeform 976">
              <a:extLst>
                <a:ext uri="{FF2B5EF4-FFF2-40B4-BE49-F238E27FC236}">
                  <a16:creationId xmlns="" xmlns:a16="http://schemas.microsoft.com/office/drawing/2014/main" id="{2FD3CFFE-8DC2-4B0D-9D6F-867D6DA29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0" name="AutoShape 977">
              <a:extLst>
                <a:ext uri="{FF2B5EF4-FFF2-40B4-BE49-F238E27FC236}">
                  <a16:creationId xmlns="" xmlns:a16="http://schemas.microsoft.com/office/drawing/2014/main" id="{C3013F52-31C3-4552-875D-80F65EB59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AutoShape 978">
              <a:extLst>
                <a:ext uri="{FF2B5EF4-FFF2-40B4-BE49-F238E27FC236}">
                  <a16:creationId xmlns="" xmlns:a16="http://schemas.microsoft.com/office/drawing/2014/main" id="{C563591F-16B8-45E1-BCD9-65B961A2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2" name="Oval 979">
              <a:extLst>
                <a:ext uri="{FF2B5EF4-FFF2-40B4-BE49-F238E27FC236}">
                  <a16:creationId xmlns="" xmlns:a16="http://schemas.microsoft.com/office/drawing/2014/main" id="{EE46996B-7DDF-4F85-AA3A-FCDE802BD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3" name="Oval 980">
              <a:extLst>
                <a:ext uri="{FF2B5EF4-FFF2-40B4-BE49-F238E27FC236}">
                  <a16:creationId xmlns="" xmlns:a16="http://schemas.microsoft.com/office/drawing/2014/main" id="{4D0F8471-5749-4E1A-BC7F-6E1D1CFC2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Oval 981">
              <a:extLst>
                <a:ext uri="{FF2B5EF4-FFF2-40B4-BE49-F238E27FC236}">
                  <a16:creationId xmlns="" xmlns:a16="http://schemas.microsoft.com/office/drawing/2014/main" id="{93B078D4-48AF-4149-80CF-24181259B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982">
              <a:extLst>
                <a:ext uri="{FF2B5EF4-FFF2-40B4-BE49-F238E27FC236}">
                  <a16:creationId xmlns="" xmlns:a16="http://schemas.microsoft.com/office/drawing/2014/main" id="{E225A49E-B8FF-4D98-84BC-16EDD43CA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="" xmlns:a16="http://schemas.microsoft.com/office/drawing/2014/main" id="{29681C8D-F91E-4D8D-999B-FADCC4F64F8B}"/>
              </a:ext>
            </a:extLst>
          </p:cNvPr>
          <p:cNvGrpSpPr/>
          <p:nvPr/>
        </p:nvGrpSpPr>
        <p:grpSpPr>
          <a:xfrm>
            <a:off x="2495606" y="3911706"/>
            <a:ext cx="367224" cy="240304"/>
            <a:chOff x="7493876" y="2774731"/>
            <a:chExt cx="1481958" cy="894622"/>
          </a:xfrm>
        </p:grpSpPr>
        <p:sp>
          <p:nvSpPr>
            <p:cNvPr id="805" name="Freeform 193">
              <a:extLst>
                <a:ext uri="{FF2B5EF4-FFF2-40B4-BE49-F238E27FC236}">
                  <a16:creationId xmlns="" xmlns:a16="http://schemas.microsoft.com/office/drawing/2014/main" id="{EF51F16F-F4DB-4730-AEDC-938620CFBD8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06" name="Oval 805">
              <a:extLst>
                <a:ext uri="{FF2B5EF4-FFF2-40B4-BE49-F238E27FC236}">
                  <a16:creationId xmlns="" xmlns:a16="http://schemas.microsoft.com/office/drawing/2014/main" id="{50AD9755-3157-4116-843E-35880C80289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7" name="Group 806">
              <a:extLst>
                <a:ext uri="{FF2B5EF4-FFF2-40B4-BE49-F238E27FC236}">
                  <a16:creationId xmlns="" xmlns:a16="http://schemas.microsoft.com/office/drawing/2014/main" id="{63DB4D30-D513-44CC-8F2B-CFA37C0C6FE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8" name="Freeform 196">
                <a:extLst>
                  <a:ext uri="{FF2B5EF4-FFF2-40B4-BE49-F238E27FC236}">
                    <a16:creationId xmlns="" xmlns:a16="http://schemas.microsoft.com/office/drawing/2014/main" id="{F90B061A-F57F-4496-A689-1E047C2FADE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9" name="Freeform 197">
                <a:extLst>
                  <a:ext uri="{FF2B5EF4-FFF2-40B4-BE49-F238E27FC236}">
                    <a16:creationId xmlns="" xmlns:a16="http://schemas.microsoft.com/office/drawing/2014/main" id="{B7C1F057-E831-4ADC-861E-9232D6F7FEB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0" name="Freeform 198">
                <a:extLst>
                  <a:ext uri="{FF2B5EF4-FFF2-40B4-BE49-F238E27FC236}">
                    <a16:creationId xmlns="" xmlns:a16="http://schemas.microsoft.com/office/drawing/2014/main" id="{32455C99-CA67-4531-BE2A-B320BDEF86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1" name="Freeform 199">
                <a:extLst>
                  <a:ext uri="{FF2B5EF4-FFF2-40B4-BE49-F238E27FC236}">
                    <a16:creationId xmlns="" xmlns:a16="http://schemas.microsoft.com/office/drawing/2014/main" id="{D36ADB04-48AE-4084-8290-6AD8233503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0" name="Group 669">
            <a:extLst>
              <a:ext uri="{FF2B5EF4-FFF2-40B4-BE49-F238E27FC236}">
                <a16:creationId xmlns="" xmlns:a16="http://schemas.microsoft.com/office/drawing/2014/main" id="{F9F7E66F-CE63-4D4C-8A5B-609D721C0EF9}"/>
              </a:ext>
            </a:extLst>
          </p:cNvPr>
          <p:cNvGrpSpPr/>
          <p:nvPr/>
        </p:nvGrpSpPr>
        <p:grpSpPr>
          <a:xfrm>
            <a:off x="2998372" y="3954845"/>
            <a:ext cx="367224" cy="240304"/>
            <a:chOff x="7493876" y="2774731"/>
            <a:chExt cx="1481958" cy="894622"/>
          </a:xfrm>
        </p:grpSpPr>
        <p:sp>
          <p:nvSpPr>
            <p:cNvPr id="798" name="Freeform 217">
              <a:extLst>
                <a:ext uri="{FF2B5EF4-FFF2-40B4-BE49-F238E27FC236}">
                  <a16:creationId xmlns="" xmlns:a16="http://schemas.microsoft.com/office/drawing/2014/main" id="{848E1EC0-23BC-4A64-853F-DFA056663B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9" name="Oval 798">
              <a:extLst>
                <a:ext uri="{FF2B5EF4-FFF2-40B4-BE49-F238E27FC236}">
                  <a16:creationId xmlns="" xmlns:a16="http://schemas.microsoft.com/office/drawing/2014/main" id="{E9B07FE4-D1C4-4F1C-982C-24295AF93D5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0" name="Group 799">
              <a:extLst>
                <a:ext uri="{FF2B5EF4-FFF2-40B4-BE49-F238E27FC236}">
                  <a16:creationId xmlns="" xmlns:a16="http://schemas.microsoft.com/office/drawing/2014/main" id="{4FDD267D-C975-4BA1-8E21-62B53444DE1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1" name="Freeform 220">
                <a:extLst>
                  <a:ext uri="{FF2B5EF4-FFF2-40B4-BE49-F238E27FC236}">
                    <a16:creationId xmlns="" xmlns:a16="http://schemas.microsoft.com/office/drawing/2014/main" id="{0D127C49-B95E-41EA-A7A8-C35CD6C919F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" name="Freeform 222">
                <a:extLst>
                  <a:ext uri="{FF2B5EF4-FFF2-40B4-BE49-F238E27FC236}">
                    <a16:creationId xmlns="" xmlns:a16="http://schemas.microsoft.com/office/drawing/2014/main" id="{F376F824-6200-4A69-A10F-921904F212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" name="Freeform 223">
                <a:extLst>
                  <a:ext uri="{FF2B5EF4-FFF2-40B4-BE49-F238E27FC236}">
                    <a16:creationId xmlns="" xmlns:a16="http://schemas.microsoft.com/office/drawing/2014/main" id="{578513B6-3867-4FB9-8992-D4BCE0FCDF0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" name="Freeform 221">
                <a:extLst>
                  <a:ext uri="{FF2B5EF4-FFF2-40B4-BE49-F238E27FC236}">
                    <a16:creationId xmlns="" xmlns:a16="http://schemas.microsoft.com/office/drawing/2014/main" id="{EC795ED3-7F2B-4870-A7B9-60F63F03ADC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1" name="Group 670">
            <a:extLst>
              <a:ext uri="{FF2B5EF4-FFF2-40B4-BE49-F238E27FC236}">
                <a16:creationId xmlns="" xmlns:a16="http://schemas.microsoft.com/office/drawing/2014/main" id="{8F36C806-69D1-457E-BE98-F3603D06E9EE}"/>
              </a:ext>
            </a:extLst>
          </p:cNvPr>
          <p:cNvGrpSpPr/>
          <p:nvPr/>
        </p:nvGrpSpPr>
        <p:grpSpPr>
          <a:xfrm>
            <a:off x="1446888" y="3921076"/>
            <a:ext cx="354986" cy="175668"/>
            <a:chOff x="7493876" y="2774731"/>
            <a:chExt cx="1481958" cy="894622"/>
          </a:xfrm>
        </p:grpSpPr>
        <p:sp>
          <p:nvSpPr>
            <p:cNvPr id="791" name="Freeform 145">
              <a:extLst>
                <a:ext uri="{FF2B5EF4-FFF2-40B4-BE49-F238E27FC236}">
                  <a16:creationId xmlns="" xmlns:a16="http://schemas.microsoft.com/office/drawing/2014/main" id="{F315026F-67C3-4F27-AAE4-5C33C64F5E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2" name="Oval 791">
              <a:extLst>
                <a:ext uri="{FF2B5EF4-FFF2-40B4-BE49-F238E27FC236}">
                  <a16:creationId xmlns="" xmlns:a16="http://schemas.microsoft.com/office/drawing/2014/main" id="{22FCC0CE-958A-42CA-9BE0-7C4808B42E3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93" name="Group 792">
              <a:extLst>
                <a:ext uri="{FF2B5EF4-FFF2-40B4-BE49-F238E27FC236}">
                  <a16:creationId xmlns="" xmlns:a16="http://schemas.microsoft.com/office/drawing/2014/main" id="{50AE4296-9ED7-4FA7-836F-726DF8EEAE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4" name="Freeform 148">
                <a:extLst>
                  <a:ext uri="{FF2B5EF4-FFF2-40B4-BE49-F238E27FC236}">
                    <a16:creationId xmlns="" xmlns:a16="http://schemas.microsoft.com/office/drawing/2014/main" id="{661F9C46-4DEB-47E8-817B-DF52CC726EA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5" name="Freeform 149">
                <a:extLst>
                  <a:ext uri="{FF2B5EF4-FFF2-40B4-BE49-F238E27FC236}">
                    <a16:creationId xmlns="" xmlns:a16="http://schemas.microsoft.com/office/drawing/2014/main" id="{77CFBFBE-94C6-4990-BE67-699E714955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6" name="Freeform 150">
                <a:extLst>
                  <a:ext uri="{FF2B5EF4-FFF2-40B4-BE49-F238E27FC236}">
                    <a16:creationId xmlns="" xmlns:a16="http://schemas.microsoft.com/office/drawing/2014/main" id="{9756AF54-4776-4C6C-911E-CCE79EB5060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7" name="Freeform 151">
                <a:extLst>
                  <a:ext uri="{FF2B5EF4-FFF2-40B4-BE49-F238E27FC236}">
                    <a16:creationId xmlns="" xmlns:a16="http://schemas.microsoft.com/office/drawing/2014/main" id="{66FB57C5-3E96-4A3F-B539-A8BE9D35BC4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2" name="Group 671">
            <a:extLst>
              <a:ext uri="{FF2B5EF4-FFF2-40B4-BE49-F238E27FC236}">
                <a16:creationId xmlns="" xmlns:a16="http://schemas.microsoft.com/office/drawing/2014/main" id="{C861D041-287A-4D4E-B9DB-94556260888B}"/>
              </a:ext>
            </a:extLst>
          </p:cNvPr>
          <p:cNvGrpSpPr/>
          <p:nvPr/>
        </p:nvGrpSpPr>
        <p:grpSpPr>
          <a:xfrm>
            <a:off x="2644711" y="4730768"/>
            <a:ext cx="393760" cy="218578"/>
            <a:chOff x="7493876" y="2774731"/>
            <a:chExt cx="1481958" cy="894622"/>
          </a:xfrm>
        </p:grpSpPr>
        <p:sp>
          <p:nvSpPr>
            <p:cNvPr id="784" name="Freeform 233">
              <a:extLst>
                <a:ext uri="{FF2B5EF4-FFF2-40B4-BE49-F238E27FC236}">
                  <a16:creationId xmlns="" xmlns:a16="http://schemas.microsoft.com/office/drawing/2014/main" id="{62A0C183-B1B8-4991-AC68-0AA1650CED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85" name="Oval 784">
              <a:extLst>
                <a:ext uri="{FF2B5EF4-FFF2-40B4-BE49-F238E27FC236}">
                  <a16:creationId xmlns="" xmlns:a16="http://schemas.microsoft.com/office/drawing/2014/main" id="{BBA2B133-042E-4CC2-96E8-0D21F7B522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86" name="Group 785">
              <a:extLst>
                <a:ext uri="{FF2B5EF4-FFF2-40B4-BE49-F238E27FC236}">
                  <a16:creationId xmlns="" xmlns:a16="http://schemas.microsoft.com/office/drawing/2014/main" id="{5C99B16D-A914-4A34-9B2C-FB245A531BF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7" name="Freeform 236">
                <a:extLst>
                  <a:ext uri="{FF2B5EF4-FFF2-40B4-BE49-F238E27FC236}">
                    <a16:creationId xmlns="" xmlns:a16="http://schemas.microsoft.com/office/drawing/2014/main" id="{5C425931-C74C-4690-A2E9-01FDE2326FA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8" name="Freeform 237">
                <a:extLst>
                  <a:ext uri="{FF2B5EF4-FFF2-40B4-BE49-F238E27FC236}">
                    <a16:creationId xmlns="" xmlns:a16="http://schemas.microsoft.com/office/drawing/2014/main" id="{16628778-5B45-4BC7-A7E1-E5A84C7DC6C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 238">
                <a:extLst>
                  <a:ext uri="{FF2B5EF4-FFF2-40B4-BE49-F238E27FC236}">
                    <a16:creationId xmlns="" xmlns:a16="http://schemas.microsoft.com/office/drawing/2014/main" id="{F4294F91-1BE0-4AEE-8153-7BF10E813DC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 239">
                <a:extLst>
                  <a:ext uri="{FF2B5EF4-FFF2-40B4-BE49-F238E27FC236}">
                    <a16:creationId xmlns="" xmlns:a16="http://schemas.microsoft.com/office/drawing/2014/main" id="{CF506CB7-FBA6-41D3-AD3E-63267205697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3" name="Group 672">
            <a:extLst>
              <a:ext uri="{FF2B5EF4-FFF2-40B4-BE49-F238E27FC236}">
                <a16:creationId xmlns="" xmlns:a16="http://schemas.microsoft.com/office/drawing/2014/main" id="{85AC0875-AC6A-4237-8C04-DC3106EBB882}"/>
              </a:ext>
            </a:extLst>
          </p:cNvPr>
          <p:cNvGrpSpPr/>
          <p:nvPr/>
        </p:nvGrpSpPr>
        <p:grpSpPr>
          <a:xfrm>
            <a:off x="3180376" y="4945065"/>
            <a:ext cx="393760" cy="218578"/>
            <a:chOff x="7493876" y="2774731"/>
            <a:chExt cx="1481958" cy="894622"/>
          </a:xfrm>
        </p:grpSpPr>
        <p:sp>
          <p:nvSpPr>
            <p:cNvPr id="777" name="Freeform 105">
              <a:extLst>
                <a:ext uri="{FF2B5EF4-FFF2-40B4-BE49-F238E27FC236}">
                  <a16:creationId xmlns="" xmlns:a16="http://schemas.microsoft.com/office/drawing/2014/main" id="{039BDC73-2180-4AA7-8AEA-A43AFCA410C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8" name="Oval 777">
              <a:extLst>
                <a:ext uri="{FF2B5EF4-FFF2-40B4-BE49-F238E27FC236}">
                  <a16:creationId xmlns="" xmlns:a16="http://schemas.microsoft.com/office/drawing/2014/main" id="{910ABBD5-7F7B-4E7B-B0DB-E634E3DA12C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9" name="Group 778">
              <a:extLst>
                <a:ext uri="{FF2B5EF4-FFF2-40B4-BE49-F238E27FC236}">
                  <a16:creationId xmlns="" xmlns:a16="http://schemas.microsoft.com/office/drawing/2014/main" id="{18823009-93F1-45D0-8A57-35702445B8C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" name="Freeform 108">
                <a:extLst>
                  <a:ext uri="{FF2B5EF4-FFF2-40B4-BE49-F238E27FC236}">
                    <a16:creationId xmlns="" xmlns:a16="http://schemas.microsoft.com/office/drawing/2014/main" id="{F9749CC8-1C58-47F9-BBCB-1A791CDA80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 109">
                <a:extLst>
                  <a:ext uri="{FF2B5EF4-FFF2-40B4-BE49-F238E27FC236}">
                    <a16:creationId xmlns="" xmlns:a16="http://schemas.microsoft.com/office/drawing/2014/main" id="{EC60F729-B585-4608-8EDB-94D10E5C81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 110">
                <a:extLst>
                  <a:ext uri="{FF2B5EF4-FFF2-40B4-BE49-F238E27FC236}">
                    <a16:creationId xmlns="" xmlns:a16="http://schemas.microsoft.com/office/drawing/2014/main" id="{A51EC9BA-9CBE-4F46-97A1-1F9482EFCD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 111">
                <a:extLst>
                  <a:ext uri="{FF2B5EF4-FFF2-40B4-BE49-F238E27FC236}">
                    <a16:creationId xmlns="" xmlns:a16="http://schemas.microsoft.com/office/drawing/2014/main" id="{5A630E8E-78AC-47CC-8C9B-16C1D5B1894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4" name="Group 850">
            <a:extLst>
              <a:ext uri="{FF2B5EF4-FFF2-40B4-BE49-F238E27FC236}">
                <a16:creationId xmlns="" xmlns:a16="http://schemas.microsoft.com/office/drawing/2014/main" id="{5F3893FF-C76F-4EAA-BFC9-5CD19F742500}"/>
              </a:ext>
            </a:extLst>
          </p:cNvPr>
          <p:cNvGrpSpPr>
            <a:grpSpLocks/>
          </p:cNvGrpSpPr>
          <p:nvPr/>
        </p:nvGrpSpPr>
        <p:grpSpPr bwMode="auto">
          <a:xfrm>
            <a:off x="963167" y="3767896"/>
            <a:ext cx="496588" cy="96676"/>
            <a:chOff x="2199" y="955"/>
            <a:chExt cx="2547" cy="506"/>
          </a:xfrm>
        </p:grpSpPr>
        <p:sp>
          <p:nvSpPr>
            <p:cNvPr id="771" name="Freeform 851">
              <a:extLst>
                <a:ext uri="{FF2B5EF4-FFF2-40B4-BE49-F238E27FC236}">
                  <a16:creationId xmlns="" xmlns:a16="http://schemas.microsoft.com/office/drawing/2014/main" id="{B47F4377-5613-4631-99E2-BE1CFD66A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2" name="Freeform 852">
              <a:extLst>
                <a:ext uri="{FF2B5EF4-FFF2-40B4-BE49-F238E27FC236}">
                  <a16:creationId xmlns="" xmlns:a16="http://schemas.microsoft.com/office/drawing/2014/main" id="{ABD5050B-651C-4A69-AECC-E346C8E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3" name="Freeform 853">
              <a:extLst>
                <a:ext uri="{FF2B5EF4-FFF2-40B4-BE49-F238E27FC236}">
                  <a16:creationId xmlns="" xmlns:a16="http://schemas.microsoft.com/office/drawing/2014/main" id="{E7826D04-8C18-4740-A206-ACA8FFC2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4" name="Freeform 854">
              <a:extLst>
                <a:ext uri="{FF2B5EF4-FFF2-40B4-BE49-F238E27FC236}">
                  <a16:creationId xmlns="" xmlns:a16="http://schemas.microsoft.com/office/drawing/2014/main" id="{4C332F8C-17B9-4682-9C14-CAB5DCC9E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5" name="Freeform 855">
              <a:extLst>
                <a:ext uri="{FF2B5EF4-FFF2-40B4-BE49-F238E27FC236}">
                  <a16:creationId xmlns="" xmlns:a16="http://schemas.microsoft.com/office/drawing/2014/main" id="{B6A67C1E-8401-4D2D-BC45-058C7EC1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6" name="Freeform 856">
              <a:extLst>
                <a:ext uri="{FF2B5EF4-FFF2-40B4-BE49-F238E27FC236}">
                  <a16:creationId xmlns="" xmlns:a16="http://schemas.microsoft.com/office/drawing/2014/main" id="{6D3A3C8F-4801-4CED-A9EA-66580D820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5" name="Group 850">
            <a:extLst>
              <a:ext uri="{FF2B5EF4-FFF2-40B4-BE49-F238E27FC236}">
                <a16:creationId xmlns="" xmlns:a16="http://schemas.microsoft.com/office/drawing/2014/main" id="{DC1A25B5-DE53-461A-8AC6-5FC29C035615}"/>
              </a:ext>
            </a:extLst>
          </p:cNvPr>
          <p:cNvGrpSpPr>
            <a:grpSpLocks/>
          </p:cNvGrpSpPr>
          <p:nvPr/>
        </p:nvGrpSpPr>
        <p:grpSpPr bwMode="auto">
          <a:xfrm>
            <a:off x="1198595" y="3282482"/>
            <a:ext cx="269073" cy="46492"/>
            <a:chOff x="2199" y="955"/>
            <a:chExt cx="2547" cy="506"/>
          </a:xfrm>
        </p:grpSpPr>
        <p:sp>
          <p:nvSpPr>
            <p:cNvPr id="765" name="Freeform 851">
              <a:extLst>
                <a:ext uri="{FF2B5EF4-FFF2-40B4-BE49-F238E27FC236}">
                  <a16:creationId xmlns="" xmlns:a16="http://schemas.microsoft.com/office/drawing/2014/main" id="{45B6521D-C6AA-41FD-8DF0-0A5A56BB3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6" name="Freeform 852">
              <a:extLst>
                <a:ext uri="{FF2B5EF4-FFF2-40B4-BE49-F238E27FC236}">
                  <a16:creationId xmlns="" xmlns:a16="http://schemas.microsoft.com/office/drawing/2014/main" id="{81BA3838-05BE-4EC0-9724-024D9E19F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7" name="Freeform 853">
              <a:extLst>
                <a:ext uri="{FF2B5EF4-FFF2-40B4-BE49-F238E27FC236}">
                  <a16:creationId xmlns="" xmlns:a16="http://schemas.microsoft.com/office/drawing/2014/main" id="{E2B75C9A-5C4A-47C9-B1AE-16D2F8D68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8" name="Freeform 854">
              <a:extLst>
                <a:ext uri="{FF2B5EF4-FFF2-40B4-BE49-F238E27FC236}">
                  <a16:creationId xmlns="" xmlns:a16="http://schemas.microsoft.com/office/drawing/2014/main" id="{C5839336-3809-497E-BC61-50B7C1029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Freeform 855">
              <a:extLst>
                <a:ext uri="{FF2B5EF4-FFF2-40B4-BE49-F238E27FC236}">
                  <a16:creationId xmlns="" xmlns:a16="http://schemas.microsoft.com/office/drawing/2014/main" id="{CEF98E74-4D56-4CE3-9CAC-62D5E0568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0" name="Freeform 856">
              <a:extLst>
                <a:ext uri="{FF2B5EF4-FFF2-40B4-BE49-F238E27FC236}">
                  <a16:creationId xmlns="" xmlns:a16="http://schemas.microsoft.com/office/drawing/2014/main" id="{1F957E37-FD6A-4F3A-B1EC-7C45A3DD2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6" name="Group 850">
            <a:extLst>
              <a:ext uri="{FF2B5EF4-FFF2-40B4-BE49-F238E27FC236}">
                <a16:creationId xmlns="" xmlns:a16="http://schemas.microsoft.com/office/drawing/2014/main" id="{4FA4BF4C-2DA9-4687-9136-75DD6ADDA488}"/>
              </a:ext>
            </a:extLst>
          </p:cNvPr>
          <p:cNvGrpSpPr>
            <a:grpSpLocks/>
          </p:cNvGrpSpPr>
          <p:nvPr/>
        </p:nvGrpSpPr>
        <p:grpSpPr bwMode="auto">
          <a:xfrm>
            <a:off x="890620" y="3377732"/>
            <a:ext cx="269073" cy="46492"/>
            <a:chOff x="2199" y="955"/>
            <a:chExt cx="2547" cy="506"/>
          </a:xfrm>
        </p:grpSpPr>
        <p:sp>
          <p:nvSpPr>
            <p:cNvPr id="759" name="Freeform 851">
              <a:extLst>
                <a:ext uri="{FF2B5EF4-FFF2-40B4-BE49-F238E27FC236}">
                  <a16:creationId xmlns="" xmlns:a16="http://schemas.microsoft.com/office/drawing/2014/main" id="{F98DB8AE-0592-46E8-83DC-723BB904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0" name="Freeform 852">
              <a:extLst>
                <a:ext uri="{FF2B5EF4-FFF2-40B4-BE49-F238E27FC236}">
                  <a16:creationId xmlns="" xmlns:a16="http://schemas.microsoft.com/office/drawing/2014/main" id="{2B5B591B-5EB3-4DF0-BDEB-0D4BB190C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1" name="Freeform 853">
              <a:extLst>
                <a:ext uri="{FF2B5EF4-FFF2-40B4-BE49-F238E27FC236}">
                  <a16:creationId xmlns="" xmlns:a16="http://schemas.microsoft.com/office/drawing/2014/main" id="{052B876C-E67A-4F7C-A903-EEF55170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2" name="Freeform 854">
              <a:extLst>
                <a:ext uri="{FF2B5EF4-FFF2-40B4-BE49-F238E27FC236}">
                  <a16:creationId xmlns="" xmlns:a16="http://schemas.microsoft.com/office/drawing/2014/main" id="{B3112861-F142-4A45-A545-63C2C041F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3" name="Freeform 855">
              <a:extLst>
                <a:ext uri="{FF2B5EF4-FFF2-40B4-BE49-F238E27FC236}">
                  <a16:creationId xmlns="" xmlns:a16="http://schemas.microsoft.com/office/drawing/2014/main" id="{4A4B119B-4138-401D-A4B6-8E08795EC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4" name="Freeform 856">
              <a:extLst>
                <a:ext uri="{FF2B5EF4-FFF2-40B4-BE49-F238E27FC236}">
                  <a16:creationId xmlns="" xmlns:a16="http://schemas.microsoft.com/office/drawing/2014/main" id="{B6ACA76F-8147-4B2E-8971-218B4AA78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7" name="Group 850">
            <a:extLst>
              <a:ext uri="{FF2B5EF4-FFF2-40B4-BE49-F238E27FC236}">
                <a16:creationId xmlns="" xmlns:a16="http://schemas.microsoft.com/office/drawing/2014/main" id="{B321576C-2B0A-4384-8CCB-82AAC14922AD}"/>
              </a:ext>
            </a:extLst>
          </p:cNvPr>
          <p:cNvGrpSpPr>
            <a:grpSpLocks/>
          </p:cNvGrpSpPr>
          <p:nvPr/>
        </p:nvGrpSpPr>
        <p:grpSpPr bwMode="auto">
          <a:xfrm>
            <a:off x="836167" y="2310932"/>
            <a:ext cx="399726" cy="74090"/>
            <a:chOff x="2199" y="955"/>
            <a:chExt cx="2547" cy="506"/>
          </a:xfrm>
        </p:grpSpPr>
        <p:sp>
          <p:nvSpPr>
            <p:cNvPr id="753" name="Freeform 851">
              <a:extLst>
                <a:ext uri="{FF2B5EF4-FFF2-40B4-BE49-F238E27FC236}">
                  <a16:creationId xmlns="" xmlns:a16="http://schemas.microsoft.com/office/drawing/2014/main" id="{E58DFE40-3851-4E63-8995-AC7C4B7C0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4" name="Freeform 852">
              <a:extLst>
                <a:ext uri="{FF2B5EF4-FFF2-40B4-BE49-F238E27FC236}">
                  <a16:creationId xmlns="" xmlns:a16="http://schemas.microsoft.com/office/drawing/2014/main" id="{EA2F3679-1A98-4A62-B9E8-0A3B1FABD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5" name="Freeform 853">
              <a:extLst>
                <a:ext uri="{FF2B5EF4-FFF2-40B4-BE49-F238E27FC236}">
                  <a16:creationId xmlns="" xmlns:a16="http://schemas.microsoft.com/office/drawing/2014/main" id="{A6B72148-AC0F-41A5-A111-02A962F48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6" name="Freeform 854">
              <a:extLst>
                <a:ext uri="{FF2B5EF4-FFF2-40B4-BE49-F238E27FC236}">
                  <a16:creationId xmlns="" xmlns:a16="http://schemas.microsoft.com/office/drawing/2014/main" id="{773D0B50-15EA-435C-BD8E-221DA2044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7" name="Freeform 855">
              <a:extLst>
                <a:ext uri="{FF2B5EF4-FFF2-40B4-BE49-F238E27FC236}">
                  <a16:creationId xmlns="" xmlns:a16="http://schemas.microsoft.com/office/drawing/2014/main" id="{6904DAFA-6C9D-4932-B45B-60156FC9D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8" name="Freeform 856">
              <a:extLst>
                <a:ext uri="{FF2B5EF4-FFF2-40B4-BE49-F238E27FC236}">
                  <a16:creationId xmlns="" xmlns:a16="http://schemas.microsoft.com/office/drawing/2014/main" id="{7E951012-F879-423E-A69A-3BEC1C65C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8" name="Group 850">
            <a:extLst>
              <a:ext uri="{FF2B5EF4-FFF2-40B4-BE49-F238E27FC236}">
                <a16:creationId xmlns="" xmlns:a16="http://schemas.microsoft.com/office/drawing/2014/main" id="{643FEBB4-40E9-41E6-86E2-C42F5B1BB41E}"/>
              </a:ext>
            </a:extLst>
          </p:cNvPr>
          <p:cNvGrpSpPr>
            <a:grpSpLocks/>
          </p:cNvGrpSpPr>
          <p:nvPr/>
        </p:nvGrpSpPr>
        <p:grpSpPr bwMode="auto">
          <a:xfrm>
            <a:off x="1153667" y="1818807"/>
            <a:ext cx="399726" cy="74090"/>
            <a:chOff x="2199" y="955"/>
            <a:chExt cx="2547" cy="506"/>
          </a:xfrm>
        </p:grpSpPr>
        <p:sp>
          <p:nvSpPr>
            <p:cNvPr id="747" name="Freeform 851">
              <a:extLst>
                <a:ext uri="{FF2B5EF4-FFF2-40B4-BE49-F238E27FC236}">
                  <a16:creationId xmlns="" xmlns:a16="http://schemas.microsoft.com/office/drawing/2014/main" id="{A4CF4D7E-06E9-40BF-B6C3-673D5C7A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8" name="Freeform 852">
              <a:extLst>
                <a:ext uri="{FF2B5EF4-FFF2-40B4-BE49-F238E27FC236}">
                  <a16:creationId xmlns="" xmlns:a16="http://schemas.microsoft.com/office/drawing/2014/main" id="{1AFDF072-835E-4532-A17A-A5F4A6B6B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9" name="Freeform 853">
              <a:extLst>
                <a:ext uri="{FF2B5EF4-FFF2-40B4-BE49-F238E27FC236}">
                  <a16:creationId xmlns="" xmlns:a16="http://schemas.microsoft.com/office/drawing/2014/main" id="{2B353F41-FF32-445E-BF0B-B566C4612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0" name="Freeform 854">
              <a:extLst>
                <a:ext uri="{FF2B5EF4-FFF2-40B4-BE49-F238E27FC236}">
                  <a16:creationId xmlns="" xmlns:a16="http://schemas.microsoft.com/office/drawing/2014/main" id="{2E1D4DA1-9E4F-4E45-94AD-9B159023C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1" name="Freeform 855">
              <a:extLst>
                <a:ext uri="{FF2B5EF4-FFF2-40B4-BE49-F238E27FC236}">
                  <a16:creationId xmlns="" xmlns:a16="http://schemas.microsoft.com/office/drawing/2014/main" id="{0B7FE594-E61A-4945-8BB7-F5E684D22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2" name="Freeform 856">
              <a:extLst>
                <a:ext uri="{FF2B5EF4-FFF2-40B4-BE49-F238E27FC236}">
                  <a16:creationId xmlns="" xmlns:a16="http://schemas.microsoft.com/office/drawing/2014/main" id="{64D69C71-27D9-40B6-A8D2-B5ECE2B4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9" name="Group 850">
            <a:extLst>
              <a:ext uri="{FF2B5EF4-FFF2-40B4-BE49-F238E27FC236}">
                <a16:creationId xmlns="" xmlns:a16="http://schemas.microsoft.com/office/drawing/2014/main" id="{0B063299-AE35-44E1-84E5-00FCB1144A5F}"/>
              </a:ext>
            </a:extLst>
          </p:cNvPr>
          <p:cNvGrpSpPr>
            <a:grpSpLocks/>
          </p:cNvGrpSpPr>
          <p:nvPr/>
        </p:nvGrpSpPr>
        <p:grpSpPr bwMode="auto">
          <a:xfrm>
            <a:off x="2106167" y="2012482"/>
            <a:ext cx="399726" cy="74090"/>
            <a:chOff x="2199" y="955"/>
            <a:chExt cx="2547" cy="506"/>
          </a:xfrm>
        </p:grpSpPr>
        <p:sp>
          <p:nvSpPr>
            <p:cNvPr id="741" name="Freeform 851">
              <a:extLst>
                <a:ext uri="{FF2B5EF4-FFF2-40B4-BE49-F238E27FC236}">
                  <a16:creationId xmlns="" xmlns:a16="http://schemas.microsoft.com/office/drawing/2014/main" id="{344883D6-EB8C-4E42-83EC-3AE57A1C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852">
              <a:extLst>
                <a:ext uri="{FF2B5EF4-FFF2-40B4-BE49-F238E27FC236}">
                  <a16:creationId xmlns="" xmlns:a16="http://schemas.microsoft.com/office/drawing/2014/main" id="{F23C5C96-CE34-440A-9C75-7A74EDEB1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Freeform 853">
              <a:extLst>
                <a:ext uri="{FF2B5EF4-FFF2-40B4-BE49-F238E27FC236}">
                  <a16:creationId xmlns="" xmlns:a16="http://schemas.microsoft.com/office/drawing/2014/main" id="{6D72C5A5-C219-4DD2-8F77-A388CF5CE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4" name="Freeform 854">
              <a:extLst>
                <a:ext uri="{FF2B5EF4-FFF2-40B4-BE49-F238E27FC236}">
                  <a16:creationId xmlns="" xmlns:a16="http://schemas.microsoft.com/office/drawing/2014/main" id="{887E8848-9DF0-4739-8DA2-5E5D1076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5" name="Freeform 855">
              <a:extLst>
                <a:ext uri="{FF2B5EF4-FFF2-40B4-BE49-F238E27FC236}">
                  <a16:creationId xmlns="" xmlns:a16="http://schemas.microsoft.com/office/drawing/2014/main" id="{6B6FE760-A193-4D03-873D-C54D1D2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6" name="Freeform 856">
              <a:extLst>
                <a:ext uri="{FF2B5EF4-FFF2-40B4-BE49-F238E27FC236}">
                  <a16:creationId xmlns="" xmlns:a16="http://schemas.microsoft.com/office/drawing/2014/main" id="{FF81D894-6160-490A-9817-9377E34A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0" name="Group 850">
            <a:extLst>
              <a:ext uri="{FF2B5EF4-FFF2-40B4-BE49-F238E27FC236}">
                <a16:creationId xmlns="" xmlns:a16="http://schemas.microsoft.com/office/drawing/2014/main" id="{DBCA56C9-F98D-49CA-AEEE-1E6F2D05DC2A}"/>
              </a:ext>
            </a:extLst>
          </p:cNvPr>
          <p:cNvGrpSpPr>
            <a:grpSpLocks/>
          </p:cNvGrpSpPr>
          <p:nvPr/>
        </p:nvGrpSpPr>
        <p:grpSpPr bwMode="auto">
          <a:xfrm>
            <a:off x="2036317" y="2276007"/>
            <a:ext cx="399726" cy="74090"/>
            <a:chOff x="2199" y="955"/>
            <a:chExt cx="2547" cy="506"/>
          </a:xfrm>
        </p:grpSpPr>
        <p:sp>
          <p:nvSpPr>
            <p:cNvPr id="735" name="Freeform 851">
              <a:extLst>
                <a:ext uri="{FF2B5EF4-FFF2-40B4-BE49-F238E27FC236}">
                  <a16:creationId xmlns="" xmlns:a16="http://schemas.microsoft.com/office/drawing/2014/main" id="{35827F42-0902-44AD-BA99-56853330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6" name="Freeform 852">
              <a:extLst>
                <a:ext uri="{FF2B5EF4-FFF2-40B4-BE49-F238E27FC236}">
                  <a16:creationId xmlns="" xmlns:a16="http://schemas.microsoft.com/office/drawing/2014/main" id="{B5D515E1-F2B2-4D7D-9EF2-1EBC4F97E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7" name="Freeform 853">
              <a:extLst>
                <a:ext uri="{FF2B5EF4-FFF2-40B4-BE49-F238E27FC236}">
                  <a16:creationId xmlns="" xmlns:a16="http://schemas.microsoft.com/office/drawing/2014/main" id="{22B86FFB-5AB3-43A2-A3D0-D815F2A8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8" name="Freeform 854">
              <a:extLst>
                <a:ext uri="{FF2B5EF4-FFF2-40B4-BE49-F238E27FC236}">
                  <a16:creationId xmlns="" xmlns:a16="http://schemas.microsoft.com/office/drawing/2014/main" id="{F4B0C8B0-B20F-4ECA-96B4-A3B32809B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9" name="Freeform 855">
              <a:extLst>
                <a:ext uri="{FF2B5EF4-FFF2-40B4-BE49-F238E27FC236}">
                  <a16:creationId xmlns="" xmlns:a16="http://schemas.microsoft.com/office/drawing/2014/main" id="{96B03A13-81C1-4AA4-A9B8-B653D7B1C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0" name="Freeform 856">
              <a:extLst>
                <a:ext uri="{FF2B5EF4-FFF2-40B4-BE49-F238E27FC236}">
                  <a16:creationId xmlns="" xmlns:a16="http://schemas.microsoft.com/office/drawing/2014/main" id="{95CA371E-9B3E-4BFC-BBC9-C3DE87939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1" name="Group 850">
            <a:extLst>
              <a:ext uri="{FF2B5EF4-FFF2-40B4-BE49-F238E27FC236}">
                <a16:creationId xmlns="" xmlns:a16="http://schemas.microsoft.com/office/drawing/2014/main" id="{63D1C532-EBC0-4ECB-A5BD-A4B9000ED6B2}"/>
              </a:ext>
            </a:extLst>
          </p:cNvPr>
          <p:cNvGrpSpPr>
            <a:grpSpLocks/>
          </p:cNvGrpSpPr>
          <p:nvPr/>
        </p:nvGrpSpPr>
        <p:grpSpPr bwMode="auto">
          <a:xfrm>
            <a:off x="2642742" y="5431956"/>
            <a:ext cx="450526" cy="96315"/>
            <a:chOff x="2199" y="955"/>
            <a:chExt cx="2547" cy="506"/>
          </a:xfrm>
        </p:grpSpPr>
        <p:sp>
          <p:nvSpPr>
            <p:cNvPr id="729" name="Freeform 851">
              <a:extLst>
                <a:ext uri="{FF2B5EF4-FFF2-40B4-BE49-F238E27FC236}">
                  <a16:creationId xmlns="" xmlns:a16="http://schemas.microsoft.com/office/drawing/2014/main" id="{2B860C90-A00C-4AFA-B8E0-4097D5779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0" name="Freeform 852">
              <a:extLst>
                <a:ext uri="{FF2B5EF4-FFF2-40B4-BE49-F238E27FC236}">
                  <a16:creationId xmlns="" xmlns:a16="http://schemas.microsoft.com/office/drawing/2014/main" id="{42A70CDC-18E4-45FE-BA8E-E2B1BF4C1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1" name="Freeform 853">
              <a:extLst>
                <a:ext uri="{FF2B5EF4-FFF2-40B4-BE49-F238E27FC236}">
                  <a16:creationId xmlns="" xmlns:a16="http://schemas.microsoft.com/office/drawing/2014/main" id="{E2CC780C-BECE-4506-9F6D-FEE13FBED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2" name="Freeform 854">
              <a:extLst>
                <a:ext uri="{FF2B5EF4-FFF2-40B4-BE49-F238E27FC236}">
                  <a16:creationId xmlns="" xmlns:a16="http://schemas.microsoft.com/office/drawing/2014/main" id="{F64A6639-7825-4E1C-8336-C598E6315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3" name="Freeform 855">
              <a:extLst>
                <a:ext uri="{FF2B5EF4-FFF2-40B4-BE49-F238E27FC236}">
                  <a16:creationId xmlns="" xmlns:a16="http://schemas.microsoft.com/office/drawing/2014/main" id="{FBC56636-19F6-437E-AB5B-356052641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4" name="Freeform 856">
              <a:extLst>
                <a:ext uri="{FF2B5EF4-FFF2-40B4-BE49-F238E27FC236}">
                  <a16:creationId xmlns="" xmlns:a16="http://schemas.microsoft.com/office/drawing/2014/main" id="{7FA81A94-F03D-4020-AC34-4E2E5FD8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2" name="Group 850">
            <a:extLst>
              <a:ext uri="{FF2B5EF4-FFF2-40B4-BE49-F238E27FC236}">
                <a16:creationId xmlns="" xmlns:a16="http://schemas.microsoft.com/office/drawing/2014/main" id="{FBAE67A9-D393-4FF3-A89F-0616BD86A361}"/>
              </a:ext>
            </a:extLst>
          </p:cNvPr>
          <p:cNvGrpSpPr>
            <a:grpSpLocks/>
          </p:cNvGrpSpPr>
          <p:nvPr/>
        </p:nvGrpSpPr>
        <p:grpSpPr bwMode="auto">
          <a:xfrm>
            <a:off x="2592420" y="5812957"/>
            <a:ext cx="230973" cy="45719"/>
            <a:chOff x="2199" y="955"/>
            <a:chExt cx="2547" cy="506"/>
          </a:xfrm>
        </p:grpSpPr>
        <p:sp>
          <p:nvSpPr>
            <p:cNvPr id="723" name="Freeform 851">
              <a:extLst>
                <a:ext uri="{FF2B5EF4-FFF2-40B4-BE49-F238E27FC236}">
                  <a16:creationId xmlns="" xmlns:a16="http://schemas.microsoft.com/office/drawing/2014/main" id="{B6EDC06D-4EF7-4A88-A824-3558C46C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4" name="Freeform 852">
              <a:extLst>
                <a:ext uri="{FF2B5EF4-FFF2-40B4-BE49-F238E27FC236}">
                  <a16:creationId xmlns="" xmlns:a16="http://schemas.microsoft.com/office/drawing/2014/main" id="{A09D8BF9-EF48-4E87-A62C-E5C9C19E1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5" name="Freeform 853">
              <a:extLst>
                <a:ext uri="{FF2B5EF4-FFF2-40B4-BE49-F238E27FC236}">
                  <a16:creationId xmlns="" xmlns:a16="http://schemas.microsoft.com/office/drawing/2014/main" id="{437BAE00-F087-4683-A01C-6F28BD37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6" name="Freeform 854">
              <a:extLst>
                <a:ext uri="{FF2B5EF4-FFF2-40B4-BE49-F238E27FC236}">
                  <a16:creationId xmlns="" xmlns:a16="http://schemas.microsoft.com/office/drawing/2014/main" id="{D35C0E16-3F72-4CB9-AF34-15E88F2C6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" name="Freeform 855">
              <a:extLst>
                <a:ext uri="{FF2B5EF4-FFF2-40B4-BE49-F238E27FC236}">
                  <a16:creationId xmlns="" xmlns:a16="http://schemas.microsoft.com/office/drawing/2014/main" id="{6F6B5924-001A-4F36-B5BB-60AA3AF38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Freeform 856">
              <a:extLst>
                <a:ext uri="{FF2B5EF4-FFF2-40B4-BE49-F238E27FC236}">
                  <a16:creationId xmlns="" xmlns:a16="http://schemas.microsoft.com/office/drawing/2014/main" id="{F6B8CEBE-BC50-4350-ABBE-66D894997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3" name="Group 850">
            <a:extLst>
              <a:ext uri="{FF2B5EF4-FFF2-40B4-BE49-F238E27FC236}">
                <a16:creationId xmlns="" xmlns:a16="http://schemas.microsoft.com/office/drawing/2014/main" id="{1E0204F3-3786-41AD-ABA3-B6DC42218D0C}"/>
              </a:ext>
            </a:extLst>
          </p:cNvPr>
          <p:cNvGrpSpPr>
            <a:grpSpLocks/>
          </p:cNvGrpSpPr>
          <p:nvPr/>
        </p:nvGrpSpPr>
        <p:grpSpPr bwMode="auto">
          <a:xfrm>
            <a:off x="2935320" y="5749457"/>
            <a:ext cx="230973" cy="45719"/>
            <a:chOff x="2199" y="955"/>
            <a:chExt cx="2547" cy="506"/>
          </a:xfrm>
        </p:grpSpPr>
        <p:sp>
          <p:nvSpPr>
            <p:cNvPr id="717" name="Freeform 851">
              <a:extLst>
                <a:ext uri="{FF2B5EF4-FFF2-40B4-BE49-F238E27FC236}">
                  <a16:creationId xmlns="" xmlns:a16="http://schemas.microsoft.com/office/drawing/2014/main" id="{D8197586-27AE-4683-B013-A135B32DA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8" name="Freeform 852">
              <a:extLst>
                <a:ext uri="{FF2B5EF4-FFF2-40B4-BE49-F238E27FC236}">
                  <a16:creationId xmlns="" xmlns:a16="http://schemas.microsoft.com/office/drawing/2014/main" id="{67C60C39-8390-4EB9-9982-CDD2C8C76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9" name="Freeform 853">
              <a:extLst>
                <a:ext uri="{FF2B5EF4-FFF2-40B4-BE49-F238E27FC236}">
                  <a16:creationId xmlns="" xmlns:a16="http://schemas.microsoft.com/office/drawing/2014/main" id="{3F840224-FD2C-475B-9E60-9D9DDE331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Freeform 854">
              <a:extLst>
                <a:ext uri="{FF2B5EF4-FFF2-40B4-BE49-F238E27FC236}">
                  <a16:creationId xmlns="" xmlns:a16="http://schemas.microsoft.com/office/drawing/2014/main" id="{72540E08-CD8A-49EA-99E0-F65F0A8ED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1" name="Freeform 855">
              <a:extLst>
                <a:ext uri="{FF2B5EF4-FFF2-40B4-BE49-F238E27FC236}">
                  <a16:creationId xmlns="" xmlns:a16="http://schemas.microsoft.com/office/drawing/2014/main" id="{62FF8A4A-2A92-4D86-AFD0-5CAFEE4EF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2" name="Freeform 856">
              <a:extLst>
                <a:ext uri="{FF2B5EF4-FFF2-40B4-BE49-F238E27FC236}">
                  <a16:creationId xmlns="" xmlns:a16="http://schemas.microsoft.com/office/drawing/2014/main" id="{A7F2B068-5099-4618-A020-3C3D4CA2F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4" name="Group 817">
            <a:extLst>
              <a:ext uri="{FF2B5EF4-FFF2-40B4-BE49-F238E27FC236}">
                <a16:creationId xmlns="" xmlns:a16="http://schemas.microsoft.com/office/drawing/2014/main" id="{2A60D7CD-9648-4F79-BD47-575F301CDADC}"/>
              </a:ext>
            </a:extLst>
          </p:cNvPr>
          <p:cNvGrpSpPr>
            <a:grpSpLocks/>
          </p:cNvGrpSpPr>
          <p:nvPr/>
        </p:nvGrpSpPr>
        <p:grpSpPr bwMode="auto">
          <a:xfrm>
            <a:off x="1371881" y="2049643"/>
            <a:ext cx="466245" cy="434369"/>
            <a:chOff x="2920" y="1424"/>
            <a:chExt cx="326" cy="320"/>
          </a:xfrm>
        </p:grpSpPr>
        <p:sp>
          <p:nvSpPr>
            <p:cNvPr id="709" name="Oval 818">
              <a:extLst>
                <a:ext uri="{FF2B5EF4-FFF2-40B4-BE49-F238E27FC236}">
                  <a16:creationId xmlns="" xmlns:a16="http://schemas.microsoft.com/office/drawing/2014/main" id="{A991025D-B269-4369-81A6-3A752353B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0" name="Group 819">
              <a:extLst>
                <a:ext uri="{FF2B5EF4-FFF2-40B4-BE49-F238E27FC236}">
                  <a16:creationId xmlns="" xmlns:a16="http://schemas.microsoft.com/office/drawing/2014/main" id="{C413C411-89BD-49E2-B8AE-556715B6F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712" name="Oval 820">
                <a:extLst>
                  <a:ext uri="{FF2B5EF4-FFF2-40B4-BE49-F238E27FC236}">
                    <a16:creationId xmlns="" xmlns:a16="http://schemas.microsoft.com/office/drawing/2014/main" id="{F037DBB2-9BDD-41AE-BF70-93AEA537B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1">
                <a:extLst>
                  <a:ext uri="{FF2B5EF4-FFF2-40B4-BE49-F238E27FC236}">
                    <a16:creationId xmlns="" xmlns:a16="http://schemas.microsoft.com/office/drawing/2014/main" id="{F72161E7-BC47-490E-9A1E-45CEC5ADA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Oval 822">
                <a:extLst>
                  <a:ext uri="{FF2B5EF4-FFF2-40B4-BE49-F238E27FC236}">
                    <a16:creationId xmlns="" xmlns:a16="http://schemas.microsoft.com/office/drawing/2014/main" id="{D6FC84FC-2BB2-4629-A784-CDE31E9D3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5" name="Oval 823">
                <a:extLst>
                  <a:ext uri="{FF2B5EF4-FFF2-40B4-BE49-F238E27FC236}">
                    <a16:creationId xmlns="" xmlns:a16="http://schemas.microsoft.com/office/drawing/2014/main" id="{03267A82-6AD5-4233-887B-0A005979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6" name="Freeform 824">
                <a:extLst>
                  <a:ext uri="{FF2B5EF4-FFF2-40B4-BE49-F238E27FC236}">
                    <a16:creationId xmlns="" xmlns:a16="http://schemas.microsoft.com/office/drawing/2014/main" id="{DE5731DF-CBAA-4FEA-9C0B-1D5D5D05563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1" name="Freeform 825">
              <a:extLst>
                <a:ext uri="{FF2B5EF4-FFF2-40B4-BE49-F238E27FC236}">
                  <a16:creationId xmlns="" xmlns:a16="http://schemas.microsoft.com/office/drawing/2014/main" id="{83D1655E-4A45-4B85-A7FD-D4BD96217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5" name="Group 783">
            <a:extLst>
              <a:ext uri="{FF2B5EF4-FFF2-40B4-BE49-F238E27FC236}">
                <a16:creationId xmlns="" xmlns:a16="http://schemas.microsoft.com/office/drawing/2014/main" id="{BA980B55-11E3-4ACB-B743-C1AEEF20CA3E}"/>
              </a:ext>
            </a:extLst>
          </p:cNvPr>
          <p:cNvGrpSpPr>
            <a:grpSpLocks/>
          </p:cNvGrpSpPr>
          <p:nvPr/>
        </p:nvGrpSpPr>
        <p:grpSpPr bwMode="auto">
          <a:xfrm>
            <a:off x="1447516" y="2264458"/>
            <a:ext cx="298450" cy="464008"/>
            <a:chOff x="3130" y="3288"/>
            <a:chExt cx="410" cy="742"/>
          </a:xfrm>
        </p:grpSpPr>
        <p:sp>
          <p:nvSpPr>
            <p:cNvPr id="694" name="Line 270">
              <a:extLst>
                <a:ext uri="{FF2B5EF4-FFF2-40B4-BE49-F238E27FC236}">
                  <a16:creationId xmlns="" xmlns:a16="http://schemas.microsoft.com/office/drawing/2014/main" id="{72095DE0-05F7-44A5-B19C-C095CFA1A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Line 271">
              <a:extLst>
                <a:ext uri="{FF2B5EF4-FFF2-40B4-BE49-F238E27FC236}">
                  <a16:creationId xmlns="" xmlns:a16="http://schemas.microsoft.com/office/drawing/2014/main" id="{12ED7419-D3F4-4042-8300-495BCC7B4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Line 272">
              <a:extLst>
                <a:ext uri="{FF2B5EF4-FFF2-40B4-BE49-F238E27FC236}">
                  <a16:creationId xmlns="" xmlns:a16="http://schemas.microsoft.com/office/drawing/2014/main" id="{D6F25C03-8D49-4949-A92E-A660D615C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Line 273">
              <a:extLst>
                <a:ext uri="{FF2B5EF4-FFF2-40B4-BE49-F238E27FC236}">
                  <a16:creationId xmlns="" xmlns:a16="http://schemas.microsoft.com/office/drawing/2014/main" id="{203E596E-EC37-499D-9BEF-B4B8ED43EA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8" name="Line 274">
              <a:extLst>
                <a:ext uri="{FF2B5EF4-FFF2-40B4-BE49-F238E27FC236}">
                  <a16:creationId xmlns="" xmlns:a16="http://schemas.microsoft.com/office/drawing/2014/main" id="{CA5CEF18-D204-4A09-BDE2-B35B3BBE6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9" name="Line 275">
              <a:extLst>
                <a:ext uri="{FF2B5EF4-FFF2-40B4-BE49-F238E27FC236}">
                  <a16:creationId xmlns="" xmlns:a16="http://schemas.microsoft.com/office/drawing/2014/main" id="{C0C0F7C6-F496-4B99-848E-39E6D767D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0" name="Line 276">
              <a:extLst>
                <a:ext uri="{FF2B5EF4-FFF2-40B4-BE49-F238E27FC236}">
                  <a16:creationId xmlns="" xmlns:a16="http://schemas.microsoft.com/office/drawing/2014/main" id="{CCCEA9E8-E0E5-42F6-9DC8-B3462808B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1" name="Line 277">
              <a:extLst>
                <a:ext uri="{FF2B5EF4-FFF2-40B4-BE49-F238E27FC236}">
                  <a16:creationId xmlns="" xmlns:a16="http://schemas.microsoft.com/office/drawing/2014/main" id="{41080E35-903D-499B-9B01-D4C47EF9D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2" name="Line 278">
              <a:extLst>
                <a:ext uri="{FF2B5EF4-FFF2-40B4-BE49-F238E27FC236}">
                  <a16:creationId xmlns="" xmlns:a16="http://schemas.microsoft.com/office/drawing/2014/main" id="{CC081511-470C-4196-98F6-0947579A08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3" name="Line 279">
              <a:extLst>
                <a:ext uri="{FF2B5EF4-FFF2-40B4-BE49-F238E27FC236}">
                  <a16:creationId xmlns="" xmlns:a16="http://schemas.microsoft.com/office/drawing/2014/main" id="{63771E76-EB52-4F5D-87A9-A5BE18DD29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4" name="Line 280">
              <a:extLst>
                <a:ext uri="{FF2B5EF4-FFF2-40B4-BE49-F238E27FC236}">
                  <a16:creationId xmlns="" xmlns:a16="http://schemas.microsoft.com/office/drawing/2014/main" id="{FD446331-1349-430C-9B01-3E045B4B6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5" name="Line 281">
              <a:extLst>
                <a:ext uri="{FF2B5EF4-FFF2-40B4-BE49-F238E27FC236}">
                  <a16:creationId xmlns="" xmlns:a16="http://schemas.microsoft.com/office/drawing/2014/main" id="{718DC326-51D2-4889-AA57-48EB8CB82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6" name="Line 282">
              <a:extLst>
                <a:ext uri="{FF2B5EF4-FFF2-40B4-BE49-F238E27FC236}">
                  <a16:creationId xmlns="" xmlns:a16="http://schemas.microsoft.com/office/drawing/2014/main" id="{3C4D1DB4-0134-4655-A66D-050574CED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7" name="Line 283">
              <a:extLst>
                <a:ext uri="{FF2B5EF4-FFF2-40B4-BE49-F238E27FC236}">
                  <a16:creationId xmlns="" xmlns:a16="http://schemas.microsoft.com/office/drawing/2014/main" id="{FE51C4B6-A269-4030-8E8F-659F7DC1F2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8" name="Line 284">
              <a:extLst>
                <a:ext uri="{FF2B5EF4-FFF2-40B4-BE49-F238E27FC236}">
                  <a16:creationId xmlns="" xmlns:a16="http://schemas.microsoft.com/office/drawing/2014/main" id="{57E06D73-C9BE-45E5-B80C-61FCCF841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6" name="Group 685">
            <a:extLst>
              <a:ext uri="{FF2B5EF4-FFF2-40B4-BE49-F238E27FC236}">
                <a16:creationId xmlns="" xmlns:a16="http://schemas.microsoft.com/office/drawing/2014/main" id="{54767303-8E71-4126-A72B-8A4393D7D681}"/>
              </a:ext>
            </a:extLst>
          </p:cNvPr>
          <p:cNvGrpSpPr/>
          <p:nvPr/>
        </p:nvGrpSpPr>
        <p:grpSpPr>
          <a:xfrm>
            <a:off x="3281985" y="5307721"/>
            <a:ext cx="309187" cy="167750"/>
            <a:chOff x="3668110" y="2448910"/>
            <a:chExt cx="3794234" cy="2165130"/>
          </a:xfrm>
        </p:grpSpPr>
        <p:sp>
          <p:nvSpPr>
            <p:cNvPr id="687" name="Rectangle 686">
              <a:extLst>
                <a:ext uri="{FF2B5EF4-FFF2-40B4-BE49-F238E27FC236}">
                  <a16:creationId xmlns="" xmlns:a16="http://schemas.microsoft.com/office/drawing/2014/main" id="{C0700B9D-143B-4C8E-BFC5-DC4DDDC2483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8" name="Freeform 676">
              <a:extLst>
                <a:ext uri="{FF2B5EF4-FFF2-40B4-BE49-F238E27FC236}">
                  <a16:creationId xmlns="" xmlns:a16="http://schemas.microsoft.com/office/drawing/2014/main" id="{2DD995EE-95D6-4FF5-879F-6A1AC6732CD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9" name="Group 688">
              <a:extLst>
                <a:ext uri="{FF2B5EF4-FFF2-40B4-BE49-F238E27FC236}">
                  <a16:creationId xmlns="" xmlns:a16="http://schemas.microsoft.com/office/drawing/2014/main" id="{984D975E-A525-428E-9D5C-B1C8D6EEDA5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90" name="Freeform 678">
                <a:extLst>
                  <a:ext uri="{FF2B5EF4-FFF2-40B4-BE49-F238E27FC236}">
                    <a16:creationId xmlns="" xmlns:a16="http://schemas.microsoft.com/office/drawing/2014/main" id="{7B749FAE-CCCF-471C-8D4B-69E19364BBCB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Freeform 679">
                <a:extLst>
                  <a:ext uri="{FF2B5EF4-FFF2-40B4-BE49-F238E27FC236}">
                    <a16:creationId xmlns="" xmlns:a16="http://schemas.microsoft.com/office/drawing/2014/main" id="{F90CFEBC-4D1A-420B-B616-23127EAFF56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Freeform 680">
                <a:extLst>
                  <a:ext uri="{FF2B5EF4-FFF2-40B4-BE49-F238E27FC236}">
                    <a16:creationId xmlns="" xmlns:a16="http://schemas.microsoft.com/office/drawing/2014/main" id="{FDD7C335-F1EB-4100-9E15-ED3FA208797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Freeform 681">
                <a:extLst>
                  <a:ext uri="{FF2B5EF4-FFF2-40B4-BE49-F238E27FC236}">
                    <a16:creationId xmlns="" xmlns:a16="http://schemas.microsoft.com/office/drawing/2014/main" id="{F4960608-FCAC-45B8-8409-5D6A8EE41B7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11" name="Rectangle 3">
            <a:extLst>
              <a:ext uri="{FF2B5EF4-FFF2-40B4-BE49-F238E27FC236}">
                <a16:creationId xmlns="" xmlns:a16="http://schemas.microsoft.com/office/drawing/2014/main" id="{01909459-8613-4007-A7B8-D8FAD9F2C577}"/>
              </a:ext>
            </a:extLst>
          </p:cNvPr>
          <p:cNvSpPr txBox="1">
            <a:spLocks noChangeArrowheads="1"/>
          </p:cNvSpPr>
          <p:nvPr/>
        </p:nvSpPr>
        <p:spPr>
          <a:xfrm>
            <a:off x="5350956" y="1519501"/>
            <a:ext cx="6785624" cy="3712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0" indent="0">
              <a:buNone/>
              <a:defRPr/>
            </a:pPr>
            <a:r>
              <a:rPr lang="en-US" altLang="en-US" sz="2400" dirty="0">
                <a:solidFill>
                  <a:srgbClr val="00206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Terminology: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Hosts, routers, switches, </a:t>
            </a:r>
            <a:r>
              <a:rPr lang="en-US" altLang="en-US" sz="2400" dirty="0" err="1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WiFi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access points: Nodes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communication channels that connect adjacent nodes along communication path: Links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wired 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wireless 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LANs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layer-2 packet: </a:t>
            </a:r>
            <a:r>
              <a:rPr lang="en-US" altLang="en-US" sz="2400" i="1" dirty="0">
                <a:solidFill>
                  <a:srgbClr val="0000A8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frame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, encapsulates datagram</a:t>
            </a:r>
          </a:p>
        </p:txBody>
      </p:sp>
    </p:spTree>
    <p:extLst>
      <p:ext uri="{BB962C8B-B14F-4D97-AF65-F5344CB8AC3E}">
        <p14:creationId xmlns="" xmlns:p14="http://schemas.microsoft.com/office/powerpoint/2010/main" val="30904776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685928"/>
            <a:ext cx="1293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B6F2C428-81F3-44FD-95B4-FAFE76742C4B}"/>
              </a:ext>
            </a:extLst>
          </p:cNvPr>
          <p:cNvSpPr txBox="1">
            <a:spLocks noChangeArrowheads="1"/>
          </p:cNvSpPr>
          <p:nvPr/>
        </p:nvSpPr>
        <p:spPr>
          <a:xfrm>
            <a:off x="256288" y="1428148"/>
            <a:ext cx="8300052" cy="488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altLang="ja-JP" sz="2400" dirty="0"/>
              <a:t>“</a:t>
            </a:r>
            <a:r>
              <a:rPr lang="en-US" sz="2400" dirty="0"/>
              <a:t>dominant</a:t>
            </a:r>
            <a:r>
              <a:rPr lang="en-US" altLang="ja-JP" sz="2400" dirty="0"/>
              <a:t>”</a:t>
            </a:r>
            <a:r>
              <a:rPr lang="en-US" sz="2400" dirty="0"/>
              <a:t> wired LAN technology: </a:t>
            </a:r>
          </a:p>
          <a:p>
            <a:pPr marL="746125" indent="-301625">
              <a:defRPr/>
            </a:pPr>
            <a:r>
              <a:rPr lang="en-US" sz="2400" dirty="0"/>
              <a:t>first widely used LAN technology</a:t>
            </a:r>
          </a:p>
          <a:p>
            <a:pPr marL="746125" indent="-301625">
              <a:defRPr/>
            </a:pPr>
            <a:r>
              <a:rPr lang="en-US" sz="2400" dirty="0"/>
              <a:t>simpler, cheap</a:t>
            </a:r>
          </a:p>
          <a:p>
            <a:pPr marL="746125" indent="-301625">
              <a:defRPr/>
            </a:pPr>
            <a:r>
              <a:rPr lang="en-US" sz="2400" dirty="0"/>
              <a:t>kept up with speed race: 10 Mbps – 400 Gbps </a:t>
            </a:r>
          </a:p>
          <a:p>
            <a:pPr marL="746125" indent="-301625">
              <a:defRPr/>
            </a:pPr>
            <a:r>
              <a:rPr lang="en-US" sz="2400" dirty="0"/>
              <a:t>single chip, multiple speeds (e.g., Broadcom  BCM5761)</a:t>
            </a:r>
          </a:p>
          <a:p>
            <a:pPr marL="746125" indent="-301625">
              <a:defRPr/>
            </a:pPr>
            <a:r>
              <a:rPr lang="en-US" sz="2400" dirty="0"/>
              <a:t>Ethernet’ Success</a:t>
            </a:r>
          </a:p>
          <a:p>
            <a:pPr marL="1089025" lvl="1" indent="-301625">
              <a:lnSpc>
                <a:spcPct val="100000"/>
              </a:lnSpc>
              <a:defRPr/>
            </a:pPr>
            <a:r>
              <a:rPr lang="en-IN" sz="2000" dirty="0"/>
              <a:t>First widely deployed high-speed LAN</a:t>
            </a:r>
          </a:p>
          <a:p>
            <a:pPr marL="1089025" lvl="1" indent="-301625">
              <a:lnSpc>
                <a:spcPct val="100000"/>
              </a:lnSpc>
              <a:defRPr/>
            </a:pPr>
            <a:r>
              <a:rPr lang="en-US" sz="2000" dirty="0"/>
              <a:t>Token ring, FDDI, and ATM were more complex and expensive than </a:t>
            </a:r>
            <a:r>
              <a:rPr lang="en-IN" sz="2000" dirty="0"/>
              <a:t>Ethernet</a:t>
            </a:r>
          </a:p>
          <a:p>
            <a:pPr marL="1089025" lvl="1" indent="-301625">
              <a:lnSpc>
                <a:spcPct val="100000"/>
              </a:lnSpc>
              <a:defRPr/>
            </a:pPr>
            <a:r>
              <a:rPr lang="en-US" sz="2000" dirty="0"/>
              <a:t>Operated at equal data rates </a:t>
            </a:r>
            <a:r>
              <a:rPr lang="en-IN" sz="2000" dirty="0"/>
              <a:t>or higher.</a:t>
            </a:r>
          </a:p>
          <a:p>
            <a:pPr algn="l"/>
            <a:endParaRPr lang="en-US" sz="2400" dirty="0"/>
          </a:p>
          <a:p>
            <a:pPr marL="444500" indent="0">
              <a:buNone/>
              <a:defRPr/>
            </a:pPr>
            <a:endParaRPr lang="en-US" sz="2400" dirty="0"/>
          </a:p>
          <a:p>
            <a:pPr>
              <a:defRPr/>
            </a:pPr>
            <a:endParaRPr lang="en-US" sz="1800" dirty="0">
              <a:latin typeface="Gill Sans MT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37887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D57EB8F-B265-4E4B-A599-604FFD9C25B9}"/>
              </a:ext>
            </a:extLst>
          </p:cNvPr>
          <p:cNvSpPr txBox="1">
            <a:spLocks noChangeArrowheads="1"/>
          </p:cNvSpPr>
          <p:nvPr/>
        </p:nvSpPr>
        <p:spPr>
          <a:xfrm>
            <a:off x="1077627" y="1343156"/>
            <a:ext cx="10839554" cy="92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sz="2400" dirty="0">
                <a:solidFill>
                  <a:srgbClr val="C00000"/>
                </a:solidFill>
              </a:rPr>
              <a:t>Bus: </a:t>
            </a:r>
            <a:r>
              <a:rPr lang="en-US" sz="2400" dirty="0"/>
              <a:t>popular through mid 90s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all nodes in same collision domain (can collide with each other)</a:t>
            </a:r>
          </a:p>
        </p:txBody>
      </p:sp>
      <p:sp>
        <p:nvSpPr>
          <p:cNvPr id="14" name="Line 32">
            <a:extLst>
              <a:ext uri="{FF2B5EF4-FFF2-40B4-BE49-F238E27FC236}">
                <a16:creationId xmlns="" xmlns:a16="http://schemas.microsoft.com/office/drawing/2014/main" id="{92FEC33E-ECF3-6F4D-95CC-10AE77202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150" y="4343745"/>
            <a:ext cx="616233" cy="1201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Text Box 41">
            <a:extLst>
              <a:ext uri="{FF2B5EF4-FFF2-40B4-BE49-F238E27FC236}">
                <a16:creationId xmlns="" xmlns:a16="http://schemas.microsoft.com/office/drawing/2014/main" id="{08CE8B30-9FAC-8447-8CE2-85AE30A4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45" y="4519515"/>
            <a:ext cx="2358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solidFill>
                  <a:srgbClr val="CC0000"/>
                </a:solidFill>
                <a:latin typeface="+mn-lt"/>
                <a:cs typeface="Arial" charset="0"/>
              </a:rPr>
              <a:t>bus: </a:t>
            </a:r>
            <a:r>
              <a:rPr lang="en-US" sz="2400" i="0" dirty="0">
                <a:latin typeface="+mn-lt"/>
                <a:cs typeface="Arial" charset="0"/>
              </a:rPr>
              <a:t>coaxial cable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5B210C05-DB42-F24B-ABCC-CEB58A73BF57}"/>
              </a:ext>
            </a:extLst>
          </p:cNvPr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74" name="Rectangle 37">
              <a:extLst>
                <a:ext uri="{FF2B5EF4-FFF2-40B4-BE49-F238E27FC236}">
                  <a16:creationId xmlns="" xmlns:a16="http://schemas.microsoft.com/office/drawing/2014/main" id="{F6F8AA85-EB23-1A46-91D4-047C72E20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B63F5B90-D695-934E-82E3-02FAF9AA2884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5DDD3177-E100-C044-B782-026C278D6607}"/>
              </a:ext>
            </a:extLst>
          </p:cNvPr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81" name="Rectangle 37">
              <a:extLst>
                <a:ext uri="{FF2B5EF4-FFF2-40B4-BE49-F238E27FC236}">
                  <a16:creationId xmlns="" xmlns:a16="http://schemas.microsoft.com/office/drawing/2014/main" id="{E36D1D4F-7980-524F-B016-0822BC5DE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7F141971-200C-3441-B553-3B77B87C14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2B6AFEE0-615F-374F-AD75-BFAD1482DB98}"/>
              </a:ext>
            </a:extLst>
          </p:cNvPr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84" name="Rectangle 37">
              <a:extLst>
                <a:ext uri="{FF2B5EF4-FFF2-40B4-BE49-F238E27FC236}">
                  <a16:creationId xmlns="" xmlns:a16="http://schemas.microsoft.com/office/drawing/2014/main" id="{D99117D2-D55B-9747-9F39-143749895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38FD400B-67B6-A545-991E-6642C95FC431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4">
            <a:extLst>
              <a:ext uri="{FF2B5EF4-FFF2-40B4-BE49-F238E27FC236}">
                <a16:creationId xmlns="" xmlns:a16="http://schemas.microsoft.com/office/drawing/2014/main" id="{54403650-FB62-8C4D-A097-E8E09E3E8715}"/>
              </a:ext>
            </a:extLst>
          </p:cNvPr>
          <p:cNvGrpSpPr>
            <a:grpSpLocks/>
          </p:cNvGrpSpPr>
          <p:nvPr/>
        </p:nvGrpSpPr>
        <p:grpSpPr bwMode="auto"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id="41" name="Picture 55" descr="desktop_computer_stylized_medium">
              <a:extLst>
                <a:ext uri="{FF2B5EF4-FFF2-40B4-BE49-F238E27FC236}">
                  <a16:creationId xmlns="" xmlns:a16="http://schemas.microsoft.com/office/drawing/2014/main" id="{9ADDF864-8E42-2A4E-9C50-68B48B5AD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6">
              <a:extLst>
                <a:ext uri="{FF2B5EF4-FFF2-40B4-BE49-F238E27FC236}">
                  <a16:creationId xmlns="" xmlns:a16="http://schemas.microsoft.com/office/drawing/2014/main" id="{78B65AFB-F609-8F4C-8AA2-302FFEA04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="" xmlns:a16="http://schemas.microsoft.com/office/drawing/2014/main" id="{2721DACF-2A49-8D4F-BFF6-49E94BBFA071}"/>
              </a:ext>
            </a:extLst>
          </p:cNvPr>
          <p:cNvGrpSpPr>
            <a:grpSpLocks/>
          </p:cNvGrpSpPr>
          <p:nvPr/>
        </p:nvGrpSpPr>
        <p:grpSpPr bwMode="auto"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id="36" name="Picture 50" descr="desktop_computer_stylized_medium">
              <a:extLst>
                <a:ext uri="{FF2B5EF4-FFF2-40B4-BE49-F238E27FC236}">
                  <a16:creationId xmlns="" xmlns:a16="http://schemas.microsoft.com/office/drawing/2014/main" id="{1A4DAAEF-9C4D-5C4A-940E-9F43684E7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51">
              <a:extLst>
                <a:ext uri="{FF2B5EF4-FFF2-40B4-BE49-F238E27FC236}">
                  <a16:creationId xmlns="" xmlns:a16="http://schemas.microsoft.com/office/drawing/2014/main" id="{63DCB467-73DC-4B47-B778-649B307F3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0" name="Group 49">
            <a:extLst>
              <a:ext uri="{FF2B5EF4-FFF2-40B4-BE49-F238E27FC236}">
                <a16:creationId xmlns="" xmlns:a16="http://schemas.microsoft.com/office/drawing/2014/main" id="{CF60EF70-8F89-064B-9AE0-BC24C80913E9}"/>
              </a:ext>
            </a:extLst>
          </p:cNvPr>
          <p:cNvGrpSpPr>
            <a:grpSpLocks/>
          </p:cNvGrpSpPr>
          <p:nvPr/>
        </p:nvGrpSpPr>
        <p:grpSpPr bwMode="auto"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id="31" name="Picture 50" descr="desktop_computer_stylized_medium">
              <a:extLst>
                <a:ext uri="{FF2B5EF4-FFF2-40B4-BE49-F238E27FC236}">
                  <a16:creationId xmlns="" xmlns:a16="http://schemas.microsoft.com/office/drawing/2014/main" id="{E66B7792-17BF-A342-BF79-CBE2D888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51">
              <a:extLst>
                <a:ext uri="{FF2B5EF4-FFF2-40B4-BE49-F238E27FC236}">
                  <a16:creationId xmlns="" xmlns:a16="http://schemas.microsoft.com/office/drawing/2014/main" id="{1A46A85F-1E8E-634F-AC1B-41916D215F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921AC3DE-0BE4-4A42-85AA-51EA7972DB44}"/>
              </a:ext>
            </a:extLst>
          </p:cNvPr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87" name="Rectangle 37">
              <a:extLst>
                <a:ext uri="{FF2B5EF4-FFF2-40B4-BE49-F238E27FC236}">
                  <a16:creationId xmlns="" xmlns:a16="http://schemas.microsoft.com/office/drawing/2014/main" id="{0D9B8815-F0EC-864F-9E9C-E995A974D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9FC25B0-63E6-F14D-8B85-F91190DDB6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4E4FBBD8-6BBF-5244-B257-1085A2E447DA}"/>
              </a:ext>
            </a:extLst>
          </p:cNvPr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93" name="Rectangle 37">
              <a:extLst>
                <a:ext uri="{FF2B5EF4-FFF2-40B4-BE49-F238E27FC236}">
                  <a16:creationId xmlns="" xmlns:a16="http://schemas.microsoft.com/office/drawing/2014/main" id="{BFCE4A31-E824-AE42-8F60-EEB060D3A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4AC139B6-3337-DD4B-9A8D-1F1D221AE58F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4">
            <a:extLst>
              <a:ext uri="{FF2B5EF4-FFF2-40B4-BE49-F238E27FC236}">
                <a16:creationId xmlns="" xmlns:a16="http://schemas.microsoft.com/office/drawing/2014/main" id="{181607EC-7C1E-E542-A627-435D8778D8FF}"/>
              </a:ext>
            </a:extLst>
          </p:cNvPr>
          <p:cNvGrpSpPr>
            <a:grpSpLocks/>
          </p:cNvGrpSpPr>
          <p:nvPr/>
        </p:nvGrpSpPr>
        <p:grpSpPr bwMode="auto"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id="26" name="Picture 45" descr="desktop_computer_stylized_medium">
              <a:extLst>
                <a:ext uri="{FF2B5EF4-FFF2-40B4-BE49-F238E27FC236}">
                  <a16:creationId xmlns="" xmlns:a16="http://schemas.microsoft.com/office/drawing/2014/main" id="{5B055886-874B-AF4E-BC6C-17FB5AFB9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46">
              <a:extLst>
                <a:ext uri="{FF2B5EF4-FFF2-40B4-BE49-F238E27FC236}">
                  <a16:creationId xmlns="" xmlns:a16="http://schemas.microsoft.com/office/drawing/2014/main" id="{BE198024-6B5D-3B44-B9DB-F77A4CB0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="" xmlns:a16="http://schemas.microsoft.com/office/drawing/2014/main" id="{99E873A6-305A-1E42-A800-5109AF9B2E9D}"/>
              </a:ext>
            </a:extLst>
          </p:cNvPr>
          <p:cNvGrpSpPr>
            <a:grpSpLocks/>
          </p:cNvGrpSpPr>
          <p:nvPr/>
        </p:nvGrpSpPr>
        <p:grpSpPr bwMode="auto"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="" xmlns:a16="http://schemas.microsoft.com/office/drawing/2014/main" id="{1B48D1F1-C69D-9F43-9FBB-F48106D4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="" xmlns:a16="http://schemas.microsoft.com/office/drawing/2014/main" id="{D9030A2A-02DE-364B-B783-76B0F1C4E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0DAD804-6DAD-6A4F-B2ED-991F7DA0A672}"/>
              </a:ext>
            </a:extLst>
          </p:cNvPr>
          <p:cNvGrpSpPr/>
          <p:nvPr/>
        </p:nvGrpSpPr>
        <p:grpSpPr>
          <a:xfrm>
            <a:off x="6296294" y="3889527"/>
            <a:ext cx="4903947" cy="2516574"/>
            <a:chOff x="6296294" y="3889527"/>
            <a:chExt cx="4903947" cy="251657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AEB7E878-BC2B-CF41-A1DD-435B6688D4C1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7906769" y="4630890"/>
              <a:ext cx="2249" cy="12602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6B3A757D-B4FE-A64C-9B64-828FD8DCA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41" y="5100170"/>
              <a:ext cx="2144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42">
              <a:extLst>
                <a:ext uri="{FF2B5EF4-FFF2-40B4-BE49-F238E27FC236}">
                  <a16:creationId xmlns="" xmlns:a16="http://schemas.microsoft.com/office/drawing/2014/main" id="{68381987-6DA4-FE44-982A-2311DD6BD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0333" y="4512570"/>
              <a:ext cx="12999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switched</a:t>
              </a:r>
            </a:p>
          </p:txBody>
        </p:sp>
        <p:sp>
          <p:nvSpPr>
            <p:cNvPr id="96" name="Rectangle 37">
              <a:extLst>
                <a:ext uri="{FF2B5EF4-FFF2-40B4-BE49-F238E27FC236}">
                  <a16:creationId xmlns="" xmlns:a16="http://schemas.microsoft.com/office/drawing/2014/main" id="{AA09179E-572D-A246-86F4-E13021D097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70879" y="497609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98" name="Group 49">
              <a:extLst>
                <a:ext uri="{FF2B5EF4-FFF2-40B4-BE49-F238E27FC236}">
                  <a16:creationId xmlns="" xmlns:a16="http://schemas.microsoft.com/office/drawing/2014/main" id="{73F08637-BA76-1046-9C84-02C57B071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id="99" name="Picture 50" descr="desktop_computer_stylized_medium">
                <a:extLst>
                  <a:ext uri="{FF2B5EF4-FFF2-40B4-BE49-F238E27FC236}">
                    <a16:creationId xmlns="" xmlns:a16="http://schemas.microsoft.com/office/drawing/2014/main" id="{C5A65E49-64BF-0248-B147-3C0ABA270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51">
                <a:extLst>
                  <a:ext uri="{FF2B5EF4-FFF2-40B4-BE49-F238E27FC236}">
                    <a16:creationId xmlns="" xmlns:a16="http://schemas.microsoft.com/office/drawing/2014/main" id="{ABC6A075-F927-3A44-BE19-0AA6A01912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1" name="Rectangle 37">
              <a:extLst>
                <a:ext uri="{FF2B5EF4-FFF2-40B4-BE49-F238E27FC236}">
                  <a16:creationId xmlns="" xmlns:a16="http://schemas.microsoft.com/office/drawing/2014/main" id="{F7256B75-1D63-2E44-891A-1C8ED409B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36293" y="496987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02" name="Group 49">
              <a:extLst>
                <a:ext uri="{FF2B5EF4-FFF2-40B4-BE49-F238E27FC236}">
                  <a16:creationId xmlns="" xmlns:a16="http://schemas.microsoft.com/office/drawing/2014/main" id="{D3C84CC7-318A-F44C-BC7C-1F376445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id="103" name="Picture 50" descr="desktop_computer_stylized_medium">
                <a:extLst>
                  <a:ext uri="{FF2B5EF4-FFF2-40B4-BE49-F238E27FC236}">
                    <a16:creationId xmlns="" xmlns:a16="http://schemas.microsoft.com/office/drawing/2014/main" id="{7660BF25-6D18-5A4A-8BE4-3CFBD08C4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51">
                <a:extLst>
                  <a:ext uri="{FF2B5EF4-FFF2-40B4-BE49-F238E27FC236}">
                    <a16:creationId xmlns="" xmlns:a16="http://schemas.microsoft.com/office/drawing/2014/main" id="{8D17FB90-A54F-9B45-8704-608FEF0B14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9" name="Rectangle 37">
              <a:extLst>
                <a:ext uri="{FF2B5EF4-FFF2-40B4-BE49-F238E27FC236}">
                  <a16:creationId xmlns="" xmlns:a16="http://schemas.microsoft.com/office/drawing/2014/main" id="{77613146-BEF0-644B-A836-2EB04E8002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1470" y="566974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6" name="Group 49">
              <a:extLst>
                <a:ext uri="{FF2B5EF4-FFF2-40B4-BE49-F238E27FC236}">
                  <a16:creationId xmlns="" xmlns:a16="http://schemas.microsoft.com/office/drawing/2014/main" id="{0D5AC3A1-9C42-3647-BD7C-2BF58873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id="107" name="Picture 50" descr="desktop_computer_stylized_medium">
                <a:extLst>
                  <a:ext uri="{FF2B5EF4-FFF2-40B4-BE49-F238E27FC236}">
                    <a16:creationId xmlns="" xmlns:a16="http://schemas.microsoft.com/office/drawing/2014/main" id="{26635111-EEAD-044B-A078-CDE50D4A5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51">
                <a:extLst>
                  <a:ext uri="{FF2B5EF4-FFF2-40B4-BE49-F238E27FC236}">
                    <a16:creationId xmlns="" xmlns:a16="http://schemas.microsoft.com/office/drawing/2014/main" id="{6C722D5C-0DA5-4943-BCD3-A0181121BF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10" name="Rectangle 37">
              <a:extLst>
                <a:ext uri="{FF2B5EF4-FFF2-40B4-BE49-F238E27FC236}">
                  <a16:creationId xmlns="" xmlns:a16="http://schemas.microsoft.com/office/drawing/2014/main" id="{09F4DA0F-D305-D34F-BA6E-50CB86EC28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59915" y="438844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59" name="Group 44">
              <a:extLst>
                <a:ext uri="{FF2B5EF4-FFF2-40B4-BE49-F238E27FC236}">
                  <a16:creationId xmlns="" xmlns:a16="http://schemas.microsoft.com/office/drawing/2014/main" id="{FBD1E47D-990B-2E43-A7A3-9B664F60E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id="60" name="Picture 45" descr="desktop_computer_stylized_medium">
                <a:extLst>
                  <a:ext uri="{FF2B5EF4-FFF2-40B4-BE49-F238E27FC236}">
                    <a16:creationId xmlns="" xmlns:a16="http://schemas.microsoft.com/office/drawing/2014/main" id="{592B481C-B53F-BF47-AD1B-2E6BDCFA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6">
                <a:extLst>
                  <a:ext uri="{FF2B5EF4-FFF2-40B4-BE49-F238E27FC236}">
                    <a16:creationId xmlns="" xmlns:a16="http://schemas.microsoft.com/office/drawing/2014/main" id="{2D0F8AEC-7A1F-964C-8A02-58C4F39038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="" xmlns:a16="http://schemas.microsoft.com/office/drawing/2014/main" id="{D52E7F60-11FB-F544-8C5D-1F0C4F2A3A93}"/>
                </a:ext>
              </a:extLst>
            </p:cNvPr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="" xmlns:a16="http://schemas.microsoft.com/office/drawing/2014/main" id="{23CA7BB1-785A-2F4E-99C7-9A87B4C1589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="" xmlns:a16="http://schemas.microsoft.com/office/drawing/2014/main" id="{D6E11BDC-7A81-3D49-B82F-217FBC3D8B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="" xmlns:a16="http://schemas.microsoft.com/office/drawing/2014/main" id="{40B98351-A0BF-8F45-BA38-838A66C2790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="" xmlns:a16="http://schemas.microsoft.com/office/drawing/2014/main" id="{424FAC47-A5B2-724B-B58E-B1DE520B997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="" xmlns:a16="http://schemas.microsoft.com/office/drawing/2014/main" id="{D765BB73-0713-214F-B633-B66F09A5A73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="" xmlns:a16="http://schemas.microsoft.com/office/drawing/2014/main" id="{A2048D2B-32B6-404A-8309-2D614DB0F64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="" xmlns:a16="http://schemas.microsoft.com/office/drawing/2014/main" id="{85ADFEC2-5799-064A-A2B3-E69C5AD6EC0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1" name="Rectangle 6">
            <a:extLst>
              <a:ext uri="{FF2B5EF4-FFF2-40B4-BE49-F238E27FC236}">
                <a16:creationId xmlns="" xmlns:a16="http://schemas.microsoft.com/office/drawing/2014/main" id="{5E5D623C-BFF9-A44C-8728-E57D1D8E9F2D}"/>
              </a:ext>
            </a:extLst>
          </p:cNvPr>
          <p:cNvSpPr txBox="1">
            <a:spLocks noChangeArrowheads="1"/>
          </p:cNvSpPr>
          <p:nvPr/>
        </p:nvSpPr>
        <p:spPr>
          <a:xfrm>
            <a:off x="1067981" y="2097440"/>
            <a:ext cx="9019916" cy="1641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sz="2400" dirty="0">
                <a:solidFill>
                  <a:srgbClr val="C00000"/>
                </a:solidFill>
              </a:rPr>
              <a:t>Switched: </a:t>
            </a:r>
            <a:r>
              <a:rPr lang="en-US" sz="2400" dirty="0"/>
              <a:t>prevails today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active link-layer 2 </a:t>
            </a:r>
            <a:r>
              <a:rPr lang="en-US" i="1" dirty="0">
                <a:solidFill>
                  <a:srgbClr val="0000A8"/>
                </a:solidFill>
              </a:rPr>
              <a:t>switch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dirty="0"/>
              <a:t>in center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each </a:t>
            </a:r>
            <a:r>
              <a:rPr lang="en-US" altLang="ja-JP" dirty="0"/>
              <a:t>“</a:t>
            </a:r>
            <a:r>
              <a:rPr lang="en-US" dirty="0"/>
              <a:t>spoke</a:t>
            </a:r>
            <a:r>
              <a:rPr lang="en-US" altLang="ja-JP" dirty="0"/>
              <a:t>”</a:t>
            </a:r>
            <a:r>
              <a:rPr lang="en-US" dirty="0"/>
              <a:t> runs a (separate) Ethernet protocol (nodes do not collide with each other)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53A5F064-321C-4D75-B50C-D8C2B1F78E2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12ACA059-AD94-44A2-8258-28A0B24686B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73F7447C-5482-45E0-8751-E6D86296F934}"/>
              </a:ext>
            </a:extLst>
          </p:cNvPr>
          <p:cNvSpPr/>
          <p:nvPr/>
        </p:nvSpPr>
        <p:spPr>
          <a:xfrm>
            <a:off x="393111" y="727493"/>
            <a:ext cx="3758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: Physical Topology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5E057E0-25F5-426B-9E3A-AA131F41FA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74473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">
            <a:extLst>
              <a:ext uri="{FF2B5EF4-FFF2-40B4-BE49-F238E27FC236}">
                <a16:creationId xmlns="" xmlns:a16="http://schemas.microsoft.com/office/drawing/2014/main" id="{4B00453C-4C5E-1142-B1BF-526E638BF9DC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1399863"/>
            <a:ext cx="8037641" cy="223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Sending interface encapsulates IP datagram (or other network layer protocol packet) in </a:t>
            </a:r>
            <a:r>
              <a:rPr lang="en-US" sz="2400" dirty="0">
                <a:solidFill>
                  <a:srgbClr val="CC0000"/>
                </a:solidFill>
              </a:rPr>
              <a:t>Ethernet frame</a:t>
            </a:r>
          </a:p>
          <a:p>
            <a:pPr>
              <a:defRPr/>
            </a:pPr>
            <a:endParaRPr lang="en-US" sz="2400" b="1" dirty="0"/>
          </a:p>
          <a:p>
            <a:pPr>
              <a:defRPr/>
            </a:pPr>
            <a:endParaRPr lang="en-US" sz="2400" b="1" dirty="0"/>
          </a:p>
          <a:p>
            <a:pPr>
              <a:buFont typeface="Wingdings" charset="0"/>
              <a:buNone/>
              <a:defRPr/>
            </a:pP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=""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1227060" y="2277180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=""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=""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=""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=""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=""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=""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=""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=""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=""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=""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=""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=""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=""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type</a:t>
              </a: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="" xmlns:a16="http://schemas.microsoft.com/office/drawing/2014/main" id="{2C36AD46-76A5-B740-906F-47C5DF160D37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3811088"/>
            <a:ext cx="8381770" cy="180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</a:rPr>
              <a:t>Preamble: </a:t>
            </a:r>
          </a:p>
          <a:p>
            <a:pPr marL="465138" indent="-233363">
              <a:defRPr/>
            </a:pPr>
            <a:r>
              <a:rPr lang="en-US" sz="2400" dirty="0"/>
              <a:t> Used to synchronize receiver, sender clock rates</a:t>
            </a:r>
          </a:p>
          <a:p>
            <a:pPr marL="465138" indent="-233363">
              <a:defRPr/>
            </a:pPr>
            <a:r>
              <a:rPr lang="en-US" sz="2400" dirty="0"/>
              <a:t>7 bytes of 10101010 followed by one byte of 10101011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413D21C-6660-42BB-A770-3C19EC6900F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159BA6FE-6765-40C2-AA4B-84C24C79B8E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C64274B-1446-48DD-831C-4D0BB98D7E3F}"/>
              </a:ext>
            </a:extLst>
          </p:cNvPr>
          <p:cNvSpPr/>
          <p:nvPr/>
        </p:nvSpPr>
        <p:spPr>
          <a:xfrm>
            <a:off x="393111" y="727493"/>
            <a:ext cx="3421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Frame Structure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B4EA851-ED4D-43D3-85E5-EFEE12975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65587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51">
            <a:extLst>
              <a:ext uri="{FF2B5EF4-FFF2-40B4-BE49-F238E27FC236}">
                <a16:creationId xmlns=""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190620" y="1294021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=""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=""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=""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=""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=""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=""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=""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=""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=""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=""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=""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=""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=""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type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="" xmlns:a16="http://schemas.microsoft.com/office/drawing/2014/main" id="{52EC9379-8CF4-B845-BC28-25B206CCAE0F}"/>
              </a:ext>
            </a:extLst>
          </p:cNvPr>
          <p:cNvSpPr txBox="1">
            <a:spLocks noChangeArrowheads="1"/>
          </p:cNvSpPr>
          <p:nvPr/>
        </p:nvSpPr>
        <p:spPr>
          <a:xfrm>
            <a:off x="918616" y="2738516"/>
            <a:ext cx="9021795" cy="411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Addresses: </a:t>
            </a:r>
            <a:r>
              <a:rPr lang="en-US" sz="2400" dirty="0"/>
              <a:t>6 byte source, destination MAC addresses</a:t>
            </a:r>
          </a:p>
          <a:p>
            <a:pPr lvl="1">
              <a:defRPr/>
            </a:pPr>
            <a:r>
              <a:rPr lang="en-US" dirty="0"/>
              <a:t>if adapter receives frame with matching destination address, or with broadcast address (e.g., ARP packet), it passes data in frame to network layer protocol</a:t>
            </a:r>
          </a:p>
          <a:p>
            <a:pPr lvl="1">
              <a:defRPr/>
            </a:pPr>
            <a:r>
              <a:rPr lang="en-US" dirty="0"/>
              <a:t>otherwise, adapter discards frame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Type: </a:t>
            </a:r>
            <a:r>
              <a:rPr lang="en-US" sz="2400" dirty="0"/>
              <a:t>indicates higher layer protocol </a:t>
            </a:r>
          </a:p>
          <a:p>
            <a:pPr lvl="1">
              <a:defRPr/>
            </a:pPr>
            <a:r>
              <a:rPr lang="en-US" dirty="0"/>
              <a:t>mostly IP but others possible, e.g., Novell IPX, AppleTalk</a:t>
            </a:r>
          </a:p>
          <a:p>
            <a:pPr lvl="1">
              <a:defRPr/>
            </a:pPr>
            <a:r>
              <a:rPr lang="en-US" dirty="0"/>
              <a:t>used to demultiplex up at receiver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CRC: </a:t>
            </a:r>
            <a:r>
              <a:rPr lang="en-US" sz="2400" dirty="0"/>
              <a:t>cyclic redundancy check at receiver</a:t>
            </a:r>
          </a:p>
          <a:p>
            <a:pPr lvl="1">
              <a:defRPr/>
            </a:pPr>
            <a:r>
              <a:rPr lang="en-US" dirty="0"/>
              <a:t>error detected: frame is dropped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A462512A-796F-E249-9BDA-F50A54A9EF07}"/>
              </a:ext>
            </a:extLst>
          </p:cNvPr>
          <p:cNvSpPr/>
          <p:nvPr/>
        </p:nvSpPr>
        <p:spPr>
          <a:xfrm>
            <a:off x="3414532" y="1446835"/>
            <a:ext cx="1898248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86BD4B9E-B165-2F47-AFD8-92E71CB8BA3C}"/>
              </a:ext>
            </a:extLst>
          </p:cNvPr>
          <p:cNvSpPr/>
          <p:nvPr/>
        </p:nvSpPr>
        <p:spPr>
          <a:xfrm>
            <a:off x="8081059" y="1471913"/>
            <a:ext cx="1965766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EE655D5E-5A29-E74E-9AE7-FBDD43A055D0}"/>
              </a:ext>
            </a:extLst>
          </p:cNvPr>
          <p:cNvSpPr/>
          <p:nvPr/>
        </p:nvSpPr>
        <p:spPr>
          <a:xfrm rot="16200000">
            <a:off x="4780345" y="1551006"/>
            <a:ext cx="1365815" cy="85652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BFFC04B-D770-4C8E-94B1-A1786709623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CFEAC11E-56D8-42F0-BC00-929A5D0F8B50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779A859-2D48-4052-9EB4-C72EB17978FF}"/>
              </a:ext>
            </a:extLst>
          </p:cNvPr>
          <p:cNvSpPr/>
          <p:nvPr/>
        </p:nvSpPr>
        <p:spPr>
          <a:xfrm>
            <a:off x="393111" y="727493"/>
            <a:ext cx="4428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Frame Structure ( 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76398C1-C49F-488A-A5C9-CA17E5278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67212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2" grpId="0" animBg="1"/>
      <p:bldP spid="2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="" xmlns:a16="http://schemas.microsoft.com/office/drawing/2014/main" id="{C94B40E5-F359-2645-A4A0-0CEE4C209C99}"/>
              </a:ext>
            </a:extLst>
          </p:cNvPr>
          <p:cNvSpPr txBox="1">
            <a:spLocks noChangeArrowheads="1"/>
          </p:cNvSpPr>
          <p:nvPr/>
        </p:nvSpPr>
        <p:spPr>
          <a:xfrm>
            <a:off x="989351" y="1600200"/>
            <a:ext cx="731853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Connectionless: </a:t>
            </a:r>
            <a:r>
              <a:rPr lang="en-US" sz="2400" dirty="0"/>
              <a:t>no handshaking between sending and receiving NICs 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Unreliable: </a:t>
            </a:r>
            <a:r>
              <a:rPr lang="en-US" sz="2400" dirty="0"/>
              <a:t>receiving NIC doesn’t send ACKs or NAKs to sending NIC</a:t>
            </a:r>
          </a:p>
          <a:p>
            <a:pPr lvl="1">
              <a:defRPr/>
            </a:pPr>
            <a:r>
              <a:rPr lang="en-US" dirty="0"/>
              <a:t>data in dropped frames recovered only if initial sender uses higher layer </a:t>
            </a:r>
            <a:r>
              <a:rPr lang="en-US" dirty="0" err="1"/>
              <a:t>rdt</a:t>
            </a:r>
            <a:r>
              <a:rPr lang="en-US" dirty="0"/>
              <a:t> (e.g., TCP), otherwise dropped data lost</a:t>
            </a:r>
          </a:p>
          <a:p>
            <a:pPr>
              <a:defRPr/>
            </a:pPr>
            <a:r>
              <a:rPr lang="en-US" sz="2400" dirty="0"/>
              <a:t>Ethernet’s MAC protocol: unslotted </a:t>
            </a:r>
            <a:r>
              <a:rPr lang="en-US" sz="2400" dirty="0">
                <a:solidFill>
                  <a:srgbClr val="C00000"/>
                </a:solidFill>
              </a:rPr>
              <a:t>CSMA/CD with binary </a:t>
            </a:r>
            <a:r>
              <a:rPr lang="en-US" sz="2400" dirty="0" err="1">
                <a:solidFill>
                  <a:srgbClr val="C00000"/>
                </a:solidFill>
              </a:rPr>
              <a:t>backoff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F1E1E88-6BDB-4AE1-BD79-302CA94F304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FD0C6B9-AE6F-46A7-A52C-AAF99D649A0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8263DC9-06DF-403F-BBBC-127DD823D195}"/>
              </a:ext>
            </a:extLst>
          </p:cNvPr>
          <p:cNvSpPr/>
          <p:nvPr/>
        </p:nvSpPr>
        <p:spPr>
          <a:xfrm>
            <a:off x="393111" y="727493"/>
            <a:ext cx="4844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: Unreliable Connectionless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4272CBFE-EBB1-4C94-BBA1-E20BCE53C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485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5337EC81-E572-214C-BF69-89DCE6EC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239" y="2841203"/>
            <a:ext cx="9744182" cy="46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Different physical layer media: fiber, cable</a:t>
            </a:r>
          </a:p>
          <a:p>
            <a:pPr>
              <a:lnSpc>
                <a:spcPct val="90000"/>
              </a:lnSpc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  <p:sp>
        <p:nvSpPr>
          <p:cNvPr id="36" name="Freeform 39">
            <a:extLst>
              <a:ext uri="{FF2B5EF4-FFF2-40B4-BE49-F238E27FC236}">
                <a16:creationId xmlns="" xmlns:a16="http://schemas.microsoft.com/office/drawing/2014/main" id="{D1D9C936-B7E0-6F43-8421-5B95EAA06933}"/>
              </a:ext>
            </a:extLst>
          </p:cNvPr>
          <p:cNvSpPr>
            <a:spLocks/>
          </p:cNvSpPr>
          <p:nvPr/>
        </p:nvSpPr>
        <p:spPr bwMode="auto">
          <a:xfrm>
            <a:off x="3847736" y="4045132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="" xmlns:a16="http://schemas.microsoft.com/office/drawing/2014/main" id="{6A53ADA6-D108-1C40-A3EE-28BC1ABD17D8}"/>
              </a:ext>
            </a:extLst>
          </p:cNvPr>
          <p:cNvGrpSpPr>
            <a:grpSpLocks/>
          </p:cNvGrpSpPr>
          <p:nvPr/>
        </p:nvGrpSpPr>
        <p:grpSpPr bwMode="auto">
          <a:xfrm>
            <a:off x="2552336" y="4178480"/>
            <a:ext cx="1300163" cy="1477962"/>
            <a:chOff x="921" y="797"/>
            <a:chExt cx="819" cy="931"/>
          </a:xfrm>
        </p:grpSpPr>
        <p:sp>
          <p:nvSpPr>
            <p:cNvPr id="38" name="Rectangle 41">
              <a:extLst>
                <a:ext uri="{FF2B5EF4-FFF2-40B4-BE49-F238E27FC236}">
                  <a16:creationId xmlns="" xmlns:a16="http://schemas.microsoft.com/office/drawing/2014/main" id="{A19C4707-153A-1D4A-9F0C-A7D66CFE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" name="Text Box 42">
              <a:extLst>
                <a:ext uri="{FF2B5EF4-FFF2-40B4-BE49-F238E27FC236}">
                  <a16:creationId xmlns="" xmlns:a16="http://schemas.microsoft.com/office/drawing/2014/main" id="{6F9A40BD-67A8-AC46-923B-F43FFA41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40" name="Line 43">
              <a:extLst>
                <a:ext uri="{FF2B5EF4-FFF2-40B4-BE49-F238E27FC236}">
                  <a16:creationId xmlns="" xmlns:a16="http://schemas.microsoft.com/office/drawing/2014/main" id="{B273748A-AE80-2049-8434-08C970AD4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" name="Line 44">
              <a:extLst>
                <a:ext uri="{FF2B5EF4-FFF2-40B4-BE49-F238E27FC236}">
                  <a16:creationId xmlns="" xmlns:a16="http://schemas.microsoft.com/office/drawing/2014/main" id="{06692CA4-1050-F547-8BD3-506A2BF3B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" name="Line 45">
              <a:extLst>
                <a:ext uri="{FF2B5EF4-FFF2-40B4-BE49-F238E27FC236}">
                  <a16:creationId xmlns="" xmlns:a16="http://schemas.microsoft.com/office/drawing/2014/main" id="{2067FEF7-7EF7-E040-9D6E-F0A67817A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" name="Line 46">
              <a:extLst>
                <a:ext uri="{FF2B5EF4-FFF2-40B4-BE49-F238E27FC236}">
                  <a16:creationId xmlns="" xmlns:a16="http://schemas.microsoft.com/office/drawing/2014/main" id="{38265043-8296-5C4F-B90B-0BBD21426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" name="Line 47">
              <a:extLst>
                <a:ext uri="{FF2B5EF4-FFF2-40B4-BE49-F238E27FC236}">
                  <a16:creationId xmlns="" xmlns:a16="http://schemas.microsoft.com/office/drawing/2014/main" id="{978E49E5-6968-CC48-AC67-D74316AD7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Line 48">
              <a:extLst>
                <a:ext uri="{FF2B5EF4-FFF2-40B4-BE49-F238E27FC236}">
                  <a16:creationId xmlns="" xmlns:a16="http://schemas.microsoft.com/office/drawing/2014/main" id="{956710CE-B4F5-EA4E-BF2A-C20BE32C5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6" name="Rectangle 49">
            <a:extLst>
              <a:ext uri="{FF2B5EF4-FFF2-40B4-BE49-F238E27FC236}">
                <a16:creationId xmlns="" xmlns:a16="http://schemas.microsoft.com/office/drawing/2014/main" id="{33B384B2-E84D-E145-9B31-7CDEB33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7" name="Line 50">
            <a:extLst>
              <a:ext uri="{FF2B5EF4-FFF2-40B4-BE49-F238E27FC236}">
                <a16:creationId xmlns="" xmlns:a16="http://schemas.microsoft.com/office/drawing/2014/main" id="{71F4EA3F-71A9-E649-B270-EF76B8B13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336" y="4673782"/>
            <a:ext cx="4178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="" xmlns:a16="http://schemas.microsoft.com/office/drawing/2014/main" id="{7DC03FEF-6F61-B84E-B3EE-F4889195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078" y="4049894"/>
            <a:ext cx="1838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MAC protocol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and frame format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="" xmlns:a16="http://schemas.microsoft.com/office/drawing/2014/main" id="{FCD7A57B-08E5-9042-A816-5F41877F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324" y="4764269"/>
            <a:ext cx="1191352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100BASE-TX</a:t>
            </a:r>
          </a:p>
        </p:txBody>
      </p:sp>
      <p:sp>
        <p:nvSpPr>
          <p:cNvPr id="50" name="Text Box 53">
            <a:extLst>
              <a:ext uri="{FF2B5EF4-FFF2-40B4-BE49-F238E27FC236}">
                <a16:creationId xmlns="" xmlns:a16="http://schemas.microsoft.com/office/drawing/2014/main" id="{A227F0AF-4662-F24A-9653-0AADE99E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436" y="5124632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100BASE-T4</a:t>
            </a:r>
          </a:p>
        </p:txBody>
      </p:sp>
      <p:sp>
        <p:nvSpPr>
          <p:cNvPr id="51" name="Text Box 54">
            <a:extLst>
              <a:ext uri="{FF2B5EF4-FFF2-40B4-BE49-F238E27FC236}">
                <a16:creationId xmlns="" xmlns:a16="http://schemas.microsoft.com/office/drawing/2014/main" id="{57422924-DBD0-594C-8374-4E4F54D3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99" y="4759507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100BASE-FX</a:t>
            </a:r>
          </a:p>
        </p:txBody>
      </p:sp>
      <p:sp>
        <p:nvSpPr>
          <p:cNvPr id="52" name="Freeform 55">
            <a:extLst>
              <a:ext uri="{FF2B5EF4-FFF2-40B4-BE49-F238E27FC236}">
                <a16:creationId xmlns="" xmlns:a16="http://schemas.microsoft.com/office/drawing/2014/main" id="{53523A51-905B-3D41-9BAA-9981C632BCA4}"/>
              </a:ext>
            </a:extLst>
          </p:cNvPr>
          <p:cNvSpPr>
            <a:spLocks/>
          </p:cNvSpPr>
          <p:nvPr/>
        </p:nvSpPr>
        <p:spPr bwMode="auto">
          <a:xfrm>
            <a:off x="3862024" y="4654732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53" name="Text Box 56">
            <a:extLst>
              <a:ext uri="{FF2B5EF4-FFF2-40B4-BE49-F238E27FC236}">
                <a16:creationId xmlns="" xmlns:a16="http://schemas.microsoft.com/office/drawing/2014/main" id="{1DE6B70E-6097-F84E-9788-C59914DB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349" y="4757919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100BASE-T2</a:t>
            </a:r>
          </a:p>
        </p:txBody>
      </p:sp>
      <p:sp>
        <p:nvSpPr>
          <p:cNvPr id="54" name="Text Box 57">
            <a:extLst>
              <a:ext uri="{FF2B5EF4-FFF2-40B4-BE49-F238E27FC236}">
                <a16:creationId xmlns="" xmlns:a16="http://schemas.microsoft.com/office/drawing/2014/main" id="{B1DB8DC7-324F-CF44-874C-A2541574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886" y="5118282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100BASE-SX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="" xmlns:a16="http://schemas.microsoft.com/office/drawing/2014/main" id="{E95A44E5-EB2A-9946-80C0-81A38CBC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549" y="5113519"/>
            <a:ext cx="1204176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100BASE-BX</a:t>
            </a:r>
          </a:p>
        </p:txBody>
      </p:sp>
      <p:grpSp>
        <p:nvGrpSpPr>
          <p:cNvPr id="56" name="Group 67">
            <a:extLst>
              <a:ext uri="{FF2B5EF4-FFF2-40B4-BE49-F238E27FC236}">
                <a16:creationId xmlns="" xmlns:a16="http://schemas.microsoft.com/office/drawing/2014/main" id="{BD6F53D7-9BED-1E4A-8353-2414F7E4B271}"/>
              </a:ext>
            </a:extLst>
          </p:cNvPr>
          <p:cNvGrpSpPr>
            <a:grpSpLocks/>
          </p:cNvGrpSpPr>
          <p:nvPr/>
        </p:nvGrpSpPr>
        <p:grpSpPr bwMode="auto">
          <a:xfrm>
            <a:off x="6656025" y="4713470"/>
            <a:ext cx="2798763" cy="1595438"/>
            <a:chOff x="3579" y="2988"/>
            <a:chExt cx="1763" cy="1005"/>
          </a:xfrm>
        </p:grpSpPr>
        <p:sp>
          <p:nvSpPr>
            <p:cNvPr id="57" name="Freeform 59">
              <a:extLst>
                <a:ext uri="{FF2B5EF4-FFF2-40B4-BE49-F238E27FC236}">
                  <a16:creationId xmlns="" xmlns:a16="http://schemas.microsoft.com/office/drawing/2014/main" id="{C50E32B5-3D8B-8548-B34B-8E5B3A3E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="" xmlns:a16="http://schemas.microsoft.com/office/drawing/2014/main" id="{E7F465C2-97A3-0345-9A24-E2CE0791D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="" xmlns:a16="http://schemas.microsoft.com/office/drawing/2014/main" id="{202ECB0D-50EC-5C4A-BADA-C0CCB436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33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60" name="Group 66">
            <a:extLst>
              <a:ext uri="{FF2B5EF4-FFF2-40B4-BE49-F238E27FC236}">
                <a16:creationId xmlns="" xmlns:a16="http://schemas.microsoft.com/office/drawing/2014/main" id="{029E73D2-C030-8048-9731-A8014A0F5B04}"/>
              </a:ext>
            </a:extLst>
          </p:cNvPr>
          <p:cNvGrpSpPr>
            <a:grpSpLocks/>
          </p:cNvGrpSpPr>
          <p:nvPr/>
        </p:nvGrpSpPr>
        <p:grpSpPr bwMode="auto"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61" name="Freeform 62">
              <a:extLst>
                <a:ext uri="{FF2B5EF4-FFF2-40B4-BE49-F238E27FC236}">
                  <a16:creationId xmlns="" xmlns:a16="http://schemas.microsoft.com/office/drawing/2014/main" id="{474C8A2E-BC6B-7A45-B113-AFB541E5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Line 63">
              <a:extLst>
                <a:ext uri="{FF2B5EF4-FFF2-40B4-BE49-F238E27FC236}">
                  <a16:creationId xmlns="" xmlns:a16="http://schemas.microsoft.com/office/drawing/2014/main" id="{B16CB47D-76E2-3F42-AC2D-72C1962B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3" name="Text Box 65">
              <a:extLst>
                <a:ext uri="{FF2B5EF4-FFF2-40B4-BE49-F238E27FC236}">
                  <a16:creationId xmlns="" xmlns:a16="http://schemas.microsoft.com/office/drawing/2014/main" id="{9BA08050-1D02-1F4A-93AC-F727FE13E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copper (twister pair) physical layer</a:t>
              </a:r>
            </a:p>
          </p:txBody>
        </p:sp>
      </p:grpSp>
      <p:sp>
        <p:nvSpPr>
          <p:cNvPr id="65" name="Rectangle 3">
            <a:extLst>
              <a:ext uri="{FF2B5EF4-FFF2-40B4-BE49-F238E27FC236}">
                <a16:creationId xmlns="" xmlns:a16="http://schemas.microsoft.com/office/drawing/2014/main" id="{B6913DDC-83CD-0F43-A24D-5DAA204F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98" y="1611604"/>
            <a:ext cx="11197652" cy="159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i="1" kern="0" dirty="0">
                <a:solidFill>
                  <a:srgbClr val="0000A8"/>
                </a:solidFill>
                <a:cs typeface="+mn-cs"/>
              </a:rPr>
              <a:t>Many</a:t>
            </a:r>
            <a:r>
              <a:rPr lang="en-US" sz="2400" kern="0" dirty="0">
                <a:solidFill>
                  <a:srgbClr val="0000A8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different Ethernet standards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Common MAC protocol and frame format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Different speeds: 2 Mbps, 10 Mbps, 100 Mbps, 1Gbps, 10 Gbps, 40 Gbps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16252B87-3988-4B71-B0C7-32A45E60185A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="" xmlns:a16="http://schemas.microsoft.com/office/drawing/2014/main" id="{D265443B-99CC-497C-88AC-6C56E20EF13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0D07C117-0432-4C10-A71E-C9A76C0B28C3}"/>
              </a:ext>
            </a:extLst>
          </p:cNvPr>
          <p:cNvSpPr/>
          <p:nvPr/>
        </p:nvSpPr>
        <p:spPr>
          <a:xfrm>
            <a:off x="393111" y="727493"/>
            <a:ext cx="6721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802.3 Ethernet Standards: Link and Physical Layers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D25E1725-C79B-47EC-A001-99E2996E64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40812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192608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">
            <a:extLst>
              <a:ext uri="{FF2B5EF4-FFF2-40B4-BE49-F238E27FC236}">
                <a16:creationId xmlns="" xmlns:a16="http://schemas.microsoft.com/office/drawing/2014/main" id="{58132559-8058-8A4C-B10B-2116E2272F90}"/>
              </a:ext>
            </a:extLst>
          </p:cNvPr>
          <p:cNvSpPr txBox="1">
            <a:spLocks noChangeArrowheads="1"/>
          </p:cNvSpPr>
          <p:nvPr/>
        </p:nvSpPr>
        <p:spPr>
          <a:xfrm>
            <a:off x="846269" y="1386357"/>
            <a:ext cx="8228906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/>
              <a:t>Switch is a </a:t>
            </a:r>
            <a:r>
              <a:rPr lang="en-US" sz="2400" dirty="0">
                <a:solidFill>
                  <a:srgbClr val="C00000"/>
                </a:solidFill>
              </a:rPr>
              <a:t>link-layer</a:t>
            </a:r>
            <a:r>
              <a:rPr lang="en-US" sz="2400" dirty="0"/>
              <a:t> device: takes an </a:t>
            </a:r>
            <a:r>
              <a:rPr lang="en-US" sz="2400" i="1" dirty="0">
                <a:solidFill>
                  <a:srgbClr val="0000A8"/>
                </a:solidFill>
              </a:rPr>
              <a:t>active</a:t>
            </a:r>
            <a:r>
              <a:rPr lang="en-US" sz="2400" dirty="0"/>
              <a:t> role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Store, forward Ethernet frames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Examine incoming frame’s MAC address, </a:t>
            </a:r>
            <a:r>
              <a:rPr lang="en-US" i="1" dirty="0">
                <a:solidFill>
                  <a:srgbClr val="0000A8"/>
                </a:solidFill>
              </a:rPr>
              <a:t>selectively</a:t>
            </a:r>
            <a:r>
              <a:rPr lang="en-US" dirty="0"/>
              <a:t> forward  frame to one-or-more outgoing links when frame is to be forwarded on segment, uses CSMA/CD to access segment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>
                <a:solidFill>
                  <a:srgbClr val="0000A8"/>
                </a:solidFill>
              </a:rPr>
              <a:t>Transparent: </a:t>
            </a:r>
            <a:r>
              <a:rPr lang="en-US" sz="2400" dirty="0"/>
              <a:t>hosts </a:t>
            </a:r>
            <a:r>
              <a:rPr lang="en-US" sz="2400" i="1" dirty="0"/>
              <a:t>unaware</a:t>
            </a:r>
            <a:r>
              <a:rPr lang="en-US" sz="2400" dirty="0"/>
              <a:t> of presence of switches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>
                <a:solidFill>
                  <a:srgbClr val="0000A8"/>
                </a:solidFill>
              </a:rPr>
              <a:t>Plug-and-play, self-learning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Switches do not need to be configured</a:t>
            </a:r>
          </a:p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1BACD12-A721-4962-BD06-2A60618004C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102AE39C-455F-4A05-8BAE-0D20233A1CDB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A73D78B-D242-4EF1-8CB1-F4C88716E97C}"/>
              </a:ext>
            </a:extLst>
          </p:cNvPr>
          <p:cNvSpPr/>
          <p:nvPr/>
        </p:nvSpPr>
        <p:spPr>
          <a:xfrm>
            <a:off x="393111" y="727493"/>
            <a:ext cx="218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switch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74060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=""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=""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=""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=""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=""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=""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=""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=""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=""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=""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=""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=""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=""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=""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=""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=""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=""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=""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=""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=""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=""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=""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=""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=""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=""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=""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=""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=""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=""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=""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=""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=""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=""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=""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=""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=""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=""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=""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=""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=""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=""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=""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=""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=""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=""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Hosts have dedicated, direct connection to switch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Switches buffer packets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Ethernet protocol used on </a:t>
            </a:r>
            <a:r>
              <a:rPr lang="en-US" sz="2400" i="1" dirty="0"/>
              <a:t>each</a:t>
            </a:r>
            <a:r>
              <a:rPr lang="en-US" sz="2400" dirty="0"/>
              <a:t> incoming link, so: </a:t>
            </a:r>
          </a:p>
          <a:p>
            <a:pPr lvl="1" indent="-293688">
              <a:defRPr/>
            </a:pPr>
            <a:r>
              <a:rPr lang="en-US" dirty="0"/>
              <a:t>no collisions; full duplex</a:t>
            </a:r>
          </a:p>
          <a:p>
            <a:pPr lvl="1">
              <a:defRPr/>
            </a:pPr>
            <a:r>
              <a:rPr lang="en-US" dirty="0"/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=""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50"/>
            <a:ext cx="6723621" cy="148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>
                <a:solidFill>
                  <a:srgbClr val="C00000"/>
                </a:solidFill>
              </a:rPr>
              <a:t>Switching: </a:t>
            </a:r>
            <a:r>
              <a:rPr lang="en-US" sz="2400" dirty="0"/>
              <a:t>A-to-A’ and B-to-B</a:t>
            </a:r>
            <a:r>
              <a:rPr lang="en-US" altLang="ja-JP" sz="2400" dirty="0"/>
              <a:t>’</a:t>
            </a:r>
            <a:r>
              <a:rPr lang="en-US" sz="2400" dirty="0"/>
              <a:t> can transmit simultaneously, without collisions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=""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-Right Arrow 133">
            <a:extLst>
              <a:ext uri="{FF2B5EF4-FFF2-40B4-BE49-F238E27FC236}">
                <a16:creationId xmlns="" xmlns:a16="http://schemas.microsoft.com/office/drawing/2014/main" id="{8716E4D4-5340-A04D-84B1-535BF0345A0D}"/>
              </a:ext>
            </a:extLst>
          </p:cNvPr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10A7A605-F954-47EF-90E4-7A56315C112E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8816DF35-0001-45D6-98EE-DEEC852EB70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5786E74D-716D-433E-8D74-875555A87EAC}"/>
              </a:ext>
            </a:extLst>
          </p:cNvPr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: Multiple Simultaneous Transmissions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1926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0" grpId="0" animBg="1"/>
      <p:bldP spid="1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=""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=""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=""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=""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=""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=""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=""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=""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=""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=""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=""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=""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=""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=""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=""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=""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=""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=""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=""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=""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=""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=""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=""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=""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=""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=""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=""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=""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=""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=""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=""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=""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=""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=""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=""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=""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=""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=""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=""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=""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=""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=""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=""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=""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=""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Hosts have dedicated, direct connection to switch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Switches buffer packets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Ethernet protocol used on </a:t>
            </a:r>
            <a:r>
              <a:rPr lang="en-US" sz="2400" i="1" dirty="0"/>
              <a:t>each</a:t>
            </a:r>
            <a:r>
              <a:rPr lang="en-US" sz="2400" dirty="0"/>
              <a:t> incoming link, so: </a:t>
            </a:r>
          </a:p>
          <a:p>
            <a:pPr lvl="1" indent="-293688">
              <a:defRPr/>
            </a:pPr>
            <a:r>
              <a:rPr lang="en-US" dirty="0"/>
              <a:t>No collisions; full duplex</a:t>
            </a:r>
          </a:p>
          <a:p>
            <a:pPr lvl="1">
              <a:defRPr/>
            </a:pPr>
            <a:r>
              <a:rPr lang="en-US" dirty="0"/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=""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49"/>
            <a:ext cx="6723621" cy="175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>
                <a:solidFill>
                  <a:srgbClr val="C00000"/>
                </a:solidFill>
              </a:rPr>
              <a:t>Switching: </a:t>
            </a:r>
            <a:r>
              <a:rPr lang="en-US" sz="2400" dirty="0"/>
              <a:t>A-to-A’ and B-to-B</a:t>
            </a:r>
            <a:r>
              <a:rPr lang="en-US" altLang="ja-JP" sz="2400" dirty="0"/>
              <a:t>’</a:t>
            </a:r>
            <a:r>
              <a:rPr lang="en-US" sz="2400" dirty="0"/>
              <a:t> can transmit simultaneously, without collisions</a:t>
            </a:r>
          </a:p>
          <a:p>
            <a:pPr lvl="1" indent="-293688">
              <a:defRPr/>
            </a:pPr>
            <a:r>
              <a:rPr lang="en-US" dirty="0"/>
              <a:t>but A-to-A’ and C to A’ can </a:t>
            </a:r>
            <a:r>
              <a:rPr lang="en-US" i="1" dirty="0"/>
              <a:t>not </a:t>
            </a:r>
            <a:r>
              <a:rPr lang="en-US" dirty="0"/>
              <a:t>happen simultaneously 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=""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="" xmlns:a16="http://schemas.microsoft.com/office/drawing/2014/main" id="{9A3E0939-38DE-0C45-ACDE-CA1F0EECF0D8}"/>
              </a:ext>
            </a:extLst>
          </p:cNvPr>
          <p:cNvSpPr/>
          <p:nvPr/>
        </p:nvSpPr>
        <p:spPr>
          <a:xfrm>
            <a:off x="9120852" y="3472405"/>
            <a:ext cx="185194" cy="75235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113D7BA5-ACC3-8B47-832A-E18396A3E89E}"/>
              </a:ext>
            </a:extLst>
          </p:cNvPr>
          <p:cNvCxnSpPr>
            <a:cxnSpLocks/>
          </p:cNvCxnSpPr>
          <p:nvPr/>
        </p:nvCxnSpPr>
        <p:spPr>
          <a:xfrm>
            <a:off x="9178725" y="3487837"/>
            <a:ext cx="717630" cy="3665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7F559CCE-5086-9E49-8C51-74974885A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>
            <a:off x="8310621" y="2697717"/>
            <a:ext cx="1577693" cy="1699054"/>
          </a:xfrm>
          <a:prstGeom prst="rect">
            <a:avLst/>
          </a:prstGeom>
          <a:effectLst/>
        </p:spPr>
      </p:pic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0101B42E-1B46-45DB-9815-7F7166A70C2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="" xmlns:a16="http://schemas.microsoft.com/office/drawing/2014/main" id="{0CD5F7E7-980F-41CB-9029-963FDA04E5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860E1E4F-3AE8-4A13-870F-80E090B2EE74}"/>
              </a:ext>
            </a:extLst>
          </p:cNvPr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Switch: Multiple Simultaneous Transmissions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58078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3">
            <a:extLst>
              <a:ext uri="{FF2B5EF4-FFF2-40B4-BE49-F238E27FC236}">
                <a16:creationId xmlns="" xmlns:a16="http://schemas.microsoft.com/office/drawing/2014/main" id="{25FAF4B3-8F28-4941-BA8B-94D99D525D15}"/>
              </a:ext>
            </a:extLst>
          </p:cNvPr>
          <p:cNvSpPr txBox="1">
            <a:spLocks noChangeArrowheads="1"/>
          </p:cNvSpPr>
          <p:nvPr/>
        </p:nvSpPr>
        <p:spPr>
          <a:xfrm>
            <a:off x="336089" y="1567861"/>
            <a:ext cx="457857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Datagram transferred by different link protocols over different links:</a:t>
            </a:r>
          </a:p>
          <a:p>
            <a:pPr lvl="1">
              <a:defRPr/>
            </a:pPr>
            <a:r>
              <a:rPr lang="en-US" dirty="0"/>
              <a:t>e.g., </a:t>
            </a:r>
            <a:r>
              <a:rPr lang="en-US" dirty="0" err="1"/>
              <a:t>WiFi</a:t>
            </a:r>
            <a:r>
              <a:rPr lang="en-US" dirty="0"/>
              <a:t> on first link, Ethernet on next link</a:t>
            </a:r>
          </a:p>
          <a:p>
            <a:pPr>
              <a:defRPr/>
            </a:pPr>
            <a:r>
              <a:rPr lang="en-US" sz="2400" dirty="0"/>
              <a:t>Each link protocol provides different services</a:t>
            </a:r>
          </a:p>
          <a:p>
            <a:pPr lvl="1">
              <a:defRPr/>
            </a:pPr>
            <a:r>
              <a:rPr lang="en-US" dirty="0"/>
              <a:t>e.g., may or may not provide reliable data transfer over link</a:t>
            </a:r>
          </a:p>
        </p:txBody>
      </p:sp>
      <p:sp>
        <p:nvSpPr>
          <p:cNvPr id="555" name="Rectangle 4">
            <a:extLst>
              <a:ext uri="{FF2B5EF4-FFF2-40B4-BE49-F238E27FC236}">
                <a16:creationId xmlns="" xmlns:a16="http://schemas.microsoft.com/office/drawing/2014/main" id="{83117513-5A75-3E45-AEE9-E64565E223AB}"/>
              </a:ext>
            </a:extLst>
          </p:cNvPr>
          <p:cNvSpPr txBox="1">
            <a:spLocks noChangeArrowheads="1"/>
          </p:cNvSpPr>
          <p:nvPr/>
        </p:nvSpPr>
        <p:spPr>
          <a:xfrm>
            <a:off x="4914659" y="1513221"/>
            <a:ext cx="5951331" cy="4648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transportation analogy:</a:t>
            </a:r>
          </a:p>
          <a:p>
            <a:pPr>
              <a:defRPr/>
            </a:pPr>
            <a:r>
              <a:rPr lang="en-US" sz="2400" dirty="0"/>
              <a:t>trip from Princeton to Lausanne</a:t>
            </a:r>
          </a:p>
          <a:p>
            <a:pPr lvl="1">
              <a:defRPr/>
            </a:pPr>
            <a:r>
              <a:rPr lang="en-US" dirty="0"/>
              <a:t>limousine: Princeton to JFK airport</a:t>
            </a:r>
          </a:p>
          <a:p>
            <a:pPr lvl="1">
              <a:defRPr/>
            </a:pPr>
            <a:r>
              <a:rPr lang="en-US" dirty="0"/>
              <a:t>plane: JFK to Geneva</a:t>
            </a:r>
          </a:p>
          <a:p>
            <a:pPr lvl="1">
              <a:defRPr/>
            </a:pPr>
            <a:r>
              <a:rPr lang="en-US" dirty="0"/>
              <a:t>train: Geneva to Lausanne</a:t>
            </a:r>
          </a:p>
          <a:p>
            <a:pPr>
              <a:defRPr/>
            </a:pPr>
            <a:r>
              <a:rPr lang="en-US" sz="2400" dirty="0"/>
              <a:t>tourist = </a:t>
            </a:r>
            <a:r>
              <a:rPr lang="en-US" sz="2400" dirty="0">
                <a:solidFill>
                  <a:srgbClr val="C00000"/>
                </a:solidFill>
              </a:rPr>
              <a:t>datagram</a:t>
            </a:r>
          </a:p>
          <a:p>
            <a:pPr>
              <a:defRPr/>
            </a:pPr>
            <a:r>
              <a:rPr lang="en-US" sz="2400" dirty="0"/>
              <a:t>transport segment = </a:t>
            </a:r>
            <a:r>
              <a:rPr lang="en-US" sz="2400" dirty="0">
                <a:solidFill>
                  <a:srgbClr val="C00000"/>
                </a:solidFill>
              </a:rPr>
              <a:t>communication link</a:t>
            </a:r>
          </a:p>
          <a:p>
            <a:pPr>
              <a:defRPr/>
            </a:pPr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C00000"/>
                </a:solidFill>
              </a:rPr>
              <a:t>link-layer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protocol</a:t>
            </a:r>
          </a:p>
          <a:p>
            <a:pPr>
              <a:defRPr/>
            </a:pPr>
            <a:r>
              <a:rPr lang="en-US" sz="2400" dirty="0"/>
              <a:t>travel agent = </a:t>
            </a:r>
            <a:r>
              <a:rPr lang="en-US" sz="2400" dirty="0">
                <a:solidFill>
                  <a:srgbClr val="C00000"/>
                </a:solidFill>
              </a:rPr>
              <a:t>routing algorithm</a:t>
            </a:r>
            <a:endParaRPr lang="en-US" sz="2000" dirty="0">
              <a:solidFill>
                <a:srgbClr val="CC0000"/>
              </a:solidFill>
              <a:latin typeface="Gill Sans MT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FC9BC41-D498-47CB-BCCC-EC93AAA46F6E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413BD03-1785-4AD6-9B7F-95B5A25C630D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accent2">
                    <a:lumMod val="75000"/>
                  </a:schemeClr>
                </a:solidFill>
              </a:rPr>
              <a:t>Link Layer: 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IN" sz="2400" b="1">
                <a:solidFill>
                  <a:schemeClr val="accent2">
                    <a:lumMod val="75000"/>
                  </a:schemeClr>
                </a:solidFill>
              </a:rPr>
              <a:t>ontext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3472428-EBAC-43E9-B32C-5F0345E0DC61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61A6AE7-A41E-487D-9692-3681C0F4D545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088981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=""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=""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=""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=""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=""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=""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=""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=""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=""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=""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=""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=""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=""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=""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=""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=""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=""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=""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=""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=""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=""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=""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=""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=""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=""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=""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=""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=""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=""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=""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=""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=""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=""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=""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=""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=""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=""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=""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=""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=""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=""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=""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=""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="" xmlns:a16="http://schemas.microsoft.com/office/drawing/2014/main" id="{3272ACEF-9C84-214A-B643-3A7A1976A772}"/>
              </a:ext>
            </a:extLst>
          </p:cNvPr>
          <p:cNvSpPr txBox="1">
            <a:spLocks noChangeArrowheads="1"/>
          </p:cNvSpPr>
          <p:nvPr/>
        </p:nvSpPr>
        <p:spPr>
          <a:xfrm>
            <a:off x="789457" y="1563480"/>
            <a:ext cx="6960458" cy="137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388938">
              <a:lnSpc>
                <a:spcPts val="3000"/>
              </a:lnSpc>
              <a:buFont typeface="Wingdings" charset="0"/>
              <a:buNone/>
              <a:defRPr/>
            </a:pPr>
            <a:r>
              <a:rPr lang="en-US" sz="2400" i="1" u="sng" dirty="0">
                <a:solidFill>
                  <a:srgbClr val="CC0000"/>
                </a:solidFill>
              </a:rPr>
              <a:t>Q: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How does switch know A’ reachable via interface 4, B’ reachable via interface 5?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="" xmlns:a16="http://schemas.microsoft.com/office/drawing/2014/main" id="{A82580A7-8BF6-A34C-A06F-64205B1C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93" y="2506650"/>
            <a:ext cx="5892981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ts val="3000"/>
              </a:lnSpc>
              <a:buSzPct val="100000"/>
              <a:buNone/>
              <a:defRPr/>
            </a:pPr>
            <a:r>
              <a:rPr lang="en-US" sz="2400" i="1" u="sng" dirty="0">
                <a:solidFill>
                  <a:srgbClr val="CC0000"/>
                </a:solidFill>
              </a:rPr>
              <a:t>A:</a:t>
            </a:r>
            <a:r>
              <a:rPr lang="en-US" sz="2400" i="1" dirty="0">
                <a:solidFill>
                  <a:srgbClr val="CC0000"/>
                </a:solidFill>
              </a:rPr>
              <a:t>  </a:t>
            </a:r>
            <a:r>
              <a:rPr lang="en-US" sz="2400" dirty="0"/>
              <a:t>Each switch has a </a:t>
            </a:r>
            <a:r>
              <a:rPr lang="en-US" sz="2400" dirty="0">
                <a:solidFill>
                  <a:srgbClr val="CC0000"/>
                </a:solidFill>
              </a:rPr>
              <a:t>switch table,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each entry: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(MAC address of host, interface to reach host, time stamp)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looks like a routing table!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="" xmlns:a16="http://schemas.microsoft.com/office/drawing/2014/main" id="{B5C1B845-8A4E-8643-95FE-E6C34803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89" y="4512854"/>
            <a:ext cx="6100996" cy="168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61963" indent="-403225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200" i="1" u="sng" dirty="0">
                <a:solidFill>
                  <a:srgbClr val="CC0000"/>
                </a:solidFill>
              </a:rPr>
              <a:t>Q:</a:t>
            </a:r>
            <a:r>
              <a:rPr lang="en-US" sz="3200" i="1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How are entries created, maintained in switch table? </a:t>
            </a:r>
          </a:p>
          <a:p>
            <a:pPr marL="806450" lvl="1" indent="-284163">
              <a:lnSpc>
                <a:spcPct val="100000"/>
              </a:lnSpc>
              <a:defRPr/>
            </a:pPr>
            <a:r>
              <a:rPr lang="en-US" dirty="0"/>
              <a:t>something like a routing protocol?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BC5CF8F5-74E2-4453-AA90-7FF77127BDF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64F44E06-A45E-40C4-8AD4-4320E2702E0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40204B19-33AC-41EA-9375-9FCB20AFE110}"/>
              </a:ext>
            </a:extLst>
          </p:cNvPr>
          <p:cNvSpPr/>
          <p:nvPr/>
        </p:nvSpPr>
        <p:spPr>
          <a:xfrm>
            <a:off x="393111" y="727493"/>
            <a:ext cx="3292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Forwarding Table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78351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=""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=""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=""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=""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=""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=""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=""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=""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=""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=""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=""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=""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=""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=""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=""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=""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=""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=""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=""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=""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=""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=""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=""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=""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=""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=""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=""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=""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=""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=""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=""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=""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=""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=""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=""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=""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=""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=""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=""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=""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=""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=""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=""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6" name="Rectangle 3">
            <a:extLst>
              <a:ext uri="{FF2B5EF4-FFF2-40B4-BE49-F238E27FC236}">
                <a16:creationId xmlns="" xmlns:a16="http://schemas.microsoft.com/office/drawing/2014/main" id="{85F01849-AEE6-3441-878F-12EDB7FD0A7C}"/>
              </a:ext>
            </a:extLst>
          </p:cNvPr>
          <p:cNvSpPr txBox="1">
            <a:spLocks noChangeArrowheads="1"/>
          </p:cNvSpPr>
          <p:nvPr/>
        </p:nvSpPr>
        <p:spPr>
          <a:xfrm>
            <a:off x="761322" y="1832497"/>
            <a:ext cx="5123322" cy="3715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defRPr/>
            </a:pPr>
            <a:r>
              <a:rPr lang="en-US" sz="2400" dirty="0"/>
              <a:t>Switch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CC0000"/>
                </a:solidFill>
              </a:rPr>
              <a:t>learns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which hosts can be reached through which interfaces</a:t>
            </a:r>
          </a:p>
        </p:txBody>
      </p:sp>
      <p:grpSp>
        <p:nvGrpSpPr>
          <p:cNvPr id="87" name="Group 36">
            <a:extLst>
              <a:ext uri="{FF2B5EF4-FFF2-40B4-BE49-F238E27FC236}">
                <a16:creationId xmlns="" xmlns:a16="http://schemas.microsoft.com/office/drawing/2014/main" id="{DAA48F12-6533-5E49-BC8C-E6111336043F}"/>
              </a:ext>
            </a:extLst>
          </p:cNvPr>
          <p:cNvGrpSpPr>
            <a:grpSpLocks/>
          </p:cNvGrpSpPr>
          <p:nvPr/>
        </p:nvGrpSpPr>
        <p:grpSpPr bwMode="auto"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90" name="Rectangle 32">
              <a:extLst>
                <a:ext uri="{FF2B5EF4-FFF2-40B4-BE49-F238E27FC236}">
                  <a16:creationId xmlns="" xmlns:a16="http://schemas.microsoft.com/office/drawing/2014/main" id="{D78A7103-7C7E-4148-ADEE-247272ED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Text Box 33">
              <a:extLst>
                <a:ext uri="{FF2B5EF4-FFF2-40B4-BE49-F238E27FC236}">
                  <a16:creationId xmlns="" xmlns:a16="http://schemas.microsoft.com/office/drawing/2014/main" id="{DFB7B335-ED11-BB47-948B-912AABEB9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Line 34">
              <a:extLst>
                <a:ext uri="{FF2B5EF4-FFF2-40B4-BE49-F238E27FC236}">
                  <a16:creationId xmlns="" xmlns:a16="http://schemas.microsoft.com/office/drawing/2014/main" id="{5AD7E61E-1B4F-9F40-849C-B58555EB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4" name="Line 35">
              <a:extLst>
                <a:ext uri="{FF2B5EF4-FFF2-40B4-BE49-F238E27FC236}">
                  <a16:creationId xmlns="" xmlns:a16="http://schemas.microsoft.com/office/drawing/2014/main" id="{9BB2E148-C440-834C-AD0F-790E8F10D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2" name="Group 41">
            <a:extLst>
              <a:ext uri="{FF2B5EF4-FFF2-40B4-BE49-F238E27FC236}">
                <a16:creationId xmlns="" xmlns:a16="http://schemas.microsoft.com/office/drawing/2014/main" id="{3C28E805-471B-E04D-97A8-9A5E40DFB23E}"/>
              </a:ext>
            </a:extLst>
          </p:cNvPr>
          <p:cNvGrpSpPr>
            <a:grpSpLocks/>
          </p:cNvGrpSpPr>
          <p:nvPr/>
        </p:nvGrpSpPr>
        <p:grpSpPr bwMode="auto">
          <a:xfrm>
            <a:off x="9617804" y="1001713"/>
            <a:ext cx="1450975" cy="714375"/>
            <a:chOff x="4406" y="331"/>
            <a:chExt cx="914" cy="450"/>
          </a:xfrm>
        </p:grpSpPr>
        <p:sp>
          <p:nvSpPr>
            <p:cNvPr id="113" name="Line 37">
              <a:extLst>
                <a:ext uri="{FF2B5EF4-FFF2-40B4-BE49-F238E27FC236}">
                  <a16:creationId xmlns="" xmlns:a16="http://schemas.microsoft.com/office/drawing/2014/main" id="{6AB9F431-37D8-8C42-BF8F-9B4CFEC5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4" name="Line 38">
              <a:extLst>
                <a:ext uri="{FF2B5EF4-FFF2-40B4-BE49-F238E27FC236}">
                  <a16:creationId xmlns="" xmlns:a16="http://schemas.microsoft.com/office/drawing/2014/main" id="{01DF6A7E-0C82-EF4D-B658-AFDC6B130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5" name="Text Box 39">
              <a:extLst>
                <a:ext uri="{FF2B5EF4-FFF2-40B4-BE49-F238E27FC236}">
                  <a16:creationId xmlns="" xmlns:a16="http://schemas.microsoft.com/office/drawing/2014/main" id="{89A8208A-B64D-A649-BF1C-4C74413EA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17" name="Text Box 40">
              <a:extLst>
                <a:ext uri="{FF2B5EF4-FFF2-40B4-BE49-F238E27FC236}">
                  <a16:creationId xmlns="" xmlns:a16="http://schemas.microsoft.com/office/drawing/2014/main" id="{DAE4B472-EC59-3840-A021-8B5DF3B0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36" name="Group 47">
            <a:extLst>
              <a:ext uri="{FF2B5EF4-FFF2-40B4-BE49-F238E27FC236}">
                <a16:creationId xmlns="" xmlns:a16="http://schemas.microsoft.com/office/drawing/2014/main" id="{1B12577C-0191-8E4E-A291-946524830733}"/>
              </a:ext>
            </a:extLst>
          </p:cNvPr>
          <p:cNvGrpSpPr>
            <a:grpSpLocks/>
          </p:cNvGrpSpPr>
          <p:nvPr/>
        </p:nvGrpSpPr>
        <p:grpSpPr bwMode="auto">
          <a:xfrm>
            <a:off x="4105277" y="5144942"/>
            <a:ext cx="3017838" cy="1444625"/>
            <a:chOff x="3441" y="3154"/>
            <a:chExt cx="1901" cy="910"/>
          </a:xfrm>
        </p:grpSpPr>
        <p:sp>
          <p:nvSpPr>
            <p:cNvPr id="137" name="Rectangle 43">
              <a:extLst>
                <a:ext uri="{FF2B5EF4-FFF2-40B4-BE49-F238E27FC236}">
                  <a16:creationId xmlns="" xmlns:a16="http://schemas.microsoft.com/office/drawing/2014/main" id="{CFC4983A-87EB-6F46-ABFC-40F8E7DC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8" name="Text Box 42">
              <a:extLst>
                <a:ext uri="{FF2B5EF4-FFF2-40B4-BE49-F238E27FC236}">
                  <a16:creationId xmlns="" xmlns:a16="http://schemas.microsoft.com/office/drawing/2014/main" id="{73B1613F-E0C4-884E-BF3F-ED286CD79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="" xmlns:a16="http://schemas.microsoft.com/office/drawing/2014/main" id="{27310E1A-F7A8-C34F-B4AB-DA69889E7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0" name="Line 45">
              <a:extLst>
                <a:ext uri="{FF2B5EF4-FFF2-40B4-BE49-F238E27FC236}">
                  <a16:creationId xmlns="" xmlns:a16="http://schemas.microsoft.com/office/drawing/2014/main" id="{8D5C0673-87EF-E145-991E-580068245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1" name="Line 46">
              <a:extLst>
                <a:ext uri="{FF2B5EF4-FFF2-40B4-BE49-F238E27FC236}">
                  <a16:creationId xmlns="" xmlns:a16="http://schemas.microsoft.com/office/drawing/2014/main" id="{25D52884-545E-1443-BF74-A53234D4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42" name="Text Box 48">
            <a:extLst>
              <a:ext uri="{FF2B5EF4-FFF2-40B4-BE49-F238E27FC236}">
                <a16:creationId xmlns="" xmlns:a16="http://schemas.microsoft.com/office/drawing/2014/main" id="{2C00B571-E4E4-084A-9CDA-5513894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113" y="5139159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143" name="Group 53">
            <a:extLst>
              <a:ext uri="{FF2B5EF4-FFF2-40B4-BE49-F238E27FC236}">
                <a16:creationId xmlns="" xmlns:a16="http://schemas.microsoft.com/office/drawing/2014/main" id="{D17C6D36-E54D-044E-A019-1162299E8C67}"/>
              </a:ext>
            </a:extLst>
          </p:cNvPr>
          <p:cNvGrpSpPr>
            <a:grpSpLocks/>
          </p:cNvGrpSpPr>
          <p:nvPr/>
        </p:nvGrpSpPr>
        <p:grpSpPr bwMode="auto">
          <a:xfrm>
            <a:off x="4463759" y="5722000"/>
            <a:ext cx="2471738" cy="376237"/>
            <a:chOff x="2376" y="3383"/>
            <a:chExt cx="1557" cy="237"/>
          </a:xfrm>
        </p:grpSpPr>
        <p:sp>
          <p:nvSpPr>
            <p:cNvPr id="144" name="Text Box 49">
              <a:extLst>
                <a:ext uri="{FF2B5EF4-FFF2-40B4-BE49-F238E27FC236}">
                  <a16:creationId xmlns="" xmlns:a16="http://schemas.microsoft.com/office/drawing/2014/main" id="{10AD2303-735E-E141-A4FF-C74D8EE4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45" name="Text Box 50">
              <a:extLst>
                <a:ext uri="{FF2B5EF4-FFF2-40B4-BE49-F238E27FC236}">
                  <a16:creationId xmlns="" xmlns:a16="http://schemas.microsoft.com/office/drawing/2014/main" id="{6F0C2F89-1DDF-4F4A-8300-2FCD7BA38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46" name="Text Box 51">
              <a:extLst>
                <a:ext uri="{FF2B5EF4-FFF2-40B4-BE49-F238E27FC236}">
                  <a16:creationId xmlns="" xmlns:a16="http://schemas.microsoft.com/office/drawing/2014/main" id="{53CB1A69-A5BC-F24D-B6A2-DB129666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147" name="Rectangle 3">
            <a:extLst>
              <a:ext uri="{FF2B5EF4-FFF2-40B4-BE49-F238E27FC236}">
                <a16:creationId xmlns="" xmlns:a16="http://schemas.microsoft.com/office/drawing/2014/main" id="{FBFA79B0-81AC-9341-8AC3-2D621A889701}"/>
              </a:ext>
            </a:extLst>
          </p:cNvPr>
          <p:cNvSpPr txBox="1">
            <a:spLocks noChangeArrowheads="1"/>
          </p:cNvSpPr>
          <p:nvPr/>
        </p:nvSpPr>
        <p:spPr>
          <a:xfrm>
            <a:off x="770121" y="2803034"/>
            <a:ext cx="5123322" cy="14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dirty="0"/>
              <a:t>When frame received, switch “learns”  location of sender: incoming LAN segment</a:t>
            </a:r>
          </a:p>
        </p:txBody>
      </p:sp>
      <p:sp>
        <p:nvSpPr>
          <p:cNvPr id="148" name="Rectangle 3">
            <a:extLst>
              <a:ext uri="{FF2B5EF4-FFF2-40B4-BE49-F238E27FC236}">
                <a16:creationId xmlns="" xmlns:a16="http://schemas.microsoft.com/office/drawing/2014/main" id="{F0D7D631-1213-B24D-A84E-319118ACBB6D}"/>
              </a:ext>
            </a:extLst>
          </p:cNvPr>
          <p:cNvSpPr txBox="1">
            <a:spLocks noChangeArrowheads="1"/>
          </p:cNvSpPr>
          <p:nvPr/>
        </p:nvSpPr>
        <p:spPr>
          <a:xfrm>
            <a:off x="783624" y="4101328"/>
            <a:ext cx="5123322" cy="103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dirty="0"/>
              <a:t>Records sender/location pair in switch table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039E1895-950C-4379-A931-2D44D2433D18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4E81117D-152A-4E79-B3D2-1322AE5F95BE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C0556122-2F5E-477F-8182-F36596FFFE79}"/>
              </a:ext>
            </a:extLst>
          </p:cNvPr>
          <p:cNvSpPr/>
          <p:nvPr/>
        </p:nvSpPr>
        <p:spPr>
          <a:xfrm>
            <a:off x="393111" y="727493"/>
            <a:ext cx="2864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Switch: Self-learning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61651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069 0.11481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7" grpId="0"/>
      <p:bldP spid="14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3">
            <a:extLst>
              <a:ext uri="{FF2B5EF4-FFF2-40B4-BE49-F238E27FC236}">
                <a16:creationId xmlns="" xmlns:a16="http://schemas.microsoft.com/office/drawing/2014/main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370013"/>
            <a:ext cx="9271999" cy="509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Font typeface="Wingdings" charset="0"/>
              <a:buNone/>
              <a:defRPr/>
            </a:pPr>
            <a:r>
              <a:rPr lang="en-US" sz="2400" dirty="0"/>
              <a:t>When  frame received at switch: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 Record incoming link, MAC address of sending host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2. Index switch table using MAC destination address</a:t>
            </a:r>
            <a:endParaRPr lang="en-US" b="1" dirty="0">
              <a:solidFill>
                <a:schemeClr val="accent2"/>
              </a:solidFill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</a:rPr>
              <a:t>3. If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entry found for destination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000099"/>
                </a:solidFill>
              </a:rPr>
              <a:t>then {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</a:rPr>
              <a:t>      If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destination on segment from which frame arrived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0099"/>
                </a:solidFill>
              </a:rPr>
              <a:t>then</a:t>
            </a:r>
            <a:r>
              <a:rPr lang="en-US" dirty="0"/>
              <a:t> drop frame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      </a:t>
            </a:r>
            <a:r>
              <a:rPr lang="en-US" dirty="0">
                <a:solidFill>
                  <a:srgbClr val="000099"/>
                </a:solidFill>
              </a:rPr>
              <a:t>else</a:t>
            </a:r>
            <a:r>
              <a:rPr lang="en-US" dirty="0"/>
              <a:t> forward frame on interface indicated by entry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</a:t>
            </a:r>
            <a:r>
              <a:rPr lang="en-US" b="1" dirty="0">
                <a:solidFill>
                  <a:schemeClr val="accent2"/>
                </a:solidFill>
              </a:rPr>
              <a:t>  </a:t>
            </a:r>
            <a:r>
              <a:rPr lang="en-US" dirty="0">
                <a:solidFill>
                  <a:srgbClr val="000099"/>
                </a:solidFill>
              </a:rPr>
              <a:t>}</a:t>
            </a:r>
            <a:r>
              <a:rPr lang="en-US" b="1" dirty="0">
                <a:solidFill>
                  <a:schemeClr val="accent2"/>
                </a:solidFill>
              </a:rPr>
              <a:t>   </a:t>
            </a:r>
            <a:endParaRPr lang="en-US" dirty="0"/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 </a:t>
            </a:r>
            <a:r>
              <a:rPr lang="en-US" dirty="0">
                <a:solidFill>
                  <a:srgbClr val="000099"/>
                </a:solidFill>
              </a:rPr>
              <a:t>else</a:t>
            </a:r>
            <a:r>
              <a:rPr lang="en-US" dirty="0"/>
              <a:t> flood  /* forward on all interfaces except arriving interface */</a:t>
            </a:r>
          </a:p>
          <a:p>
            <a:pPr lvl="3">
              <a:buFontTx/>
              <a:buNone/>
              <a:defRPr/>
            </a:pPr>
            <a:r>
              <a:rPr lang="en-US" sz="2400" dirty="0">
                <a:latin typeface="+mj-lt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4B2AA51-2DF4-47F1-AD0E-D78B0C0D27CC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3DB4FA8-38FA-43EE-B57B-7ADD2CD0EE55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6F4513F-E63B-40AD-9E33-6350B9E8BD8A}"/>
              </a:ext>
            </a:extLst>
          </p:cNvPr>
          <p:cNvSpPr/>
          <p:nvPr/>
        </p:nvSpPr>
        <p:spPr>
          <a:xfrm>
            <a:off x="393111" y="727493"/>
            <a:ext cx="4886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Switch: Frame Filtering / Forwarding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3954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5D9C7336-B284-B248-977F-12A6ED5617B2}"/>
              </a:ext>
            </a:extLst>
          </p:cNvPr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19CA1041-69D6-AC4E-B034-24CA20B57C9C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 Box 23">
              <a:extLst>
                <a:ext uri="{FF2B5EF4-FFF2-40B4-BE49-F238E27FC236}">
                  <a16:creationId xmlns="" xmlns:a16="http://schemas.microsoft.com/office/drawing/2014/main" id="{442EB782-14E1-9E40-83D8-F1C1B938D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34" name="Text Box 24">
              <a:extLst>
                <a:ext uri="{FF2B5EF4-FFF2-40B4-BE49-F238E27FC236}">
                  <a16:creationId xmlns="" xmlns:a16="http://schemas.microsoft.com/office/drawing/2014/main" id="{0318F838-23C5-BE44-9E0A-BDEEDCAB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5" name="Text Box 25">
              <a:extLst>
                <a:ext uri="{FF2B5EF4-FFF2-40B4-BE49-F238E27FC236}">
                  <a16:creationId xmlns="" xmlns:a16="http://schemas.microsoft.com/office/drawing/2014/main" id="{63DDD5B0-A791-0E47-A5AA-5DF8B5F1A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36" name="Text Box 26">
              <a:extLst>
                <a:ext uri="{FF2B5EF4-FFF2-40B4-BE49-F238E27FC236}">
                  <a16:creationId xmlns="" xmlns:a16="http://schemas.microsoft.com/office/drawing/2014/main" id="{C027FE79-CD04-FD4A-881F-30A89725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7" name="Text Box 27">
              <a:extLst>
                <a:ext uri="{FF2B5EF4-FFF2-40B4-BE49-F238E27FC236}">
                  <a16:creationId xmlns="" xmlns:a16="http://schemas.microsoft.com/office/drawing/2014/main" id="{A053DC0F-643C-F04F-B0B7-D3D3390D0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="" xmlns:a16="http://schemas.microsoft.com/office/drawing/2014/main" id="{B0BD91C8-3388-7343-9A43-D6ECC51BD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="" xmlns:a16="http://schemas.microsoft.com/office/drawing/2014/main" id="{F3D12A85-8DCB-6F4C-87B3-910D40AD4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276" name="Picture 50" descr="desktop_computer_stylized_medium">
                <a:extLst>
                  <a:ext uri="{FF2B5EF4-FFF2-40B4-BE49-F238E27FC236}">
                    <a16:creationId xmlns="" xmlns:a16="http://schemas.microsoft.com/office/drawing/2014/main" id="{0FA5F242-D9CC-7B43-8B0F-CAA8253CE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Freeform 51">
                <a:extLst>
                  <a:ext uri="{FF2B5EF4-FFF2-40B4-BE49-F238E27FC236}">
                    <a16:creationId xmlns="" xmlns:a16="http://schemas.microsoft.com/office/drawing/2014/main" id="{4E3DB5FC-CF20-3248-9431-D1DB3E948D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40" name="Group 49">
              <a:extLst>
                <a:ext uri="{FF2B5EF4-FFF2-40B4-BE49-F238E27FC236}">
                  <a16:creationId xmlns="" xmlns:a16="http://schemas.microsoft.com/office/drawing/2014/main" id="{258BBD35-B717-1C41-8439-B58A64DE3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274" name="Picture 50" descr="desktop_computer_stylized_medium">
                <a:extLst>
                  <a:ext uri="{FF2B5EF4-FFF2-40B4-BE49-F238E27FC236}">
                    <a16:creationId xmlns="" xmlns:a16="http://schemas.microsoft.com/office/drawing/2014/main" id="{6340044B-A1E6-C542-8E79-5919087A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Freeform 51">
                <a:extLst>
                  <a:ext uri="{FF2B5EF4-FFF2-40B4-BE49-F238E27FC236}">
                    <a16:creationId xmlns="" xmlns:a16="http://schemas.microsoft.com/office/drawing/2014/main" id="{733DB364-ACCE-4B43-AE61-F2D72C3FE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241" name="Text Box 35">
              <a:extLst>
                <a:ext uri="{FF2B5EF4-FFF2-40B4-BE49-F238E27FC236}">
                  <a16:creationId xmlns="" xmlns:a16="http://schemas.microsoft.com/office/drawing/2014/main" id="{B2B2BEF6-3229-AC41-BF08-049A7A48F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42" name="Text Box 36">
              <a:extLst>
                <a:ext uri="{FF2B5EF4-FFF2-40B4-BE49-F238E27FC236}">
                  <a16:creationId xmlns="" xmlns:a16="http://schemas.microsoft.com/office/drawing/2014/main" id="{29AB05FA-043D-1141-98C2-F8D6AD2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43" name="Text Box 37">
              <a:extLst>
                <a:ext uri="{FF2B5EF4-FFF2-40B4-BE49-F238E27FC236}">
                  <a16:creationId xmlns="" xmlns:a16="http://schemas.microsoft.com/office/drawing/2014/main" id="{845B5800-C9CB-9C48-BBE7-C52D3843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244" name="Text Box 38">
              <a:extLst>
                <a:ext uri="{FF2B5EF4-FFF2-40B4-BE49-F238E27FC236}">
                  <a16:creationId xmlns="" xmlns:a16="http://schemas.microsoft.com/office/drawing/2014/main" id="{6641849E-350C-FA4A-8B4F-5659349E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45" name="Text Box 39">
              <a:extLst>
                <a:ext uri="{FF2B5EF4-FFF2-40B4-BE49-F238E27FC236}">
                  <a16:creationId xmlns="" xmlns:a16="http://schemas.microsoft.com/office/drawing/2014/main" id="{EA081912-6C33-A94C-B256-B5A4BA7F1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246" name="Text Box 40">
              <a:extLst>
                <a:ext uri="{FF2B5EF4-FFF2-40B4-BE49-F238E27FC236}">
                  <a16:creationId xmlns="" xmlns:a16="http://schemas.microsoft.com/office/drawing/2014/main" id="{537638BC-1028-1D4B-B4E0-32654E447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247" name="Rectangle 37">
              <a:extLst>
                <a:ext uri="{FF2B5EF4-FFF2-40B4-BE49-F238E27FC236}">
                  <a16:creationId xmlns="" xmlns:a16="http://schemas.microsoft.com/office/drawing/2014/main" id="{90D086F5-7A0E-AA45-A64C-8A5FF6B159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8" name="Rectangle 37">
              <a:extLst>
                <a:ext uri="{FF2B5EF4-FFF2-40B4-BE49-F238E27FC236}">
                  <a16:creationId xmlns="" xmlns:a16="http://schemas.microsoft.com/office/drawing/2014/main" id="{BA79AAD5-72BD-E845-9E60-E71A08315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9" name="Rectangle 37">
              <a:extLst>
                <a:ext uri="{FF2B5EF4-FFF2-40B4-BE49-F238E27FC236}">
                  <a16:creationId xmlns="" xmlns:a16="http://schemas.microsoft.com/office/drawing/2014/main" id="{53C00B0F-614B-9B4A-8B5D-F18B57A035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0" name="Rectangle 37">
              <a:extLst>
                <a:ext uri="{FF2B5EF4-FFF2-40B4-BE49-F238E27FC236}">
                  <a16:creationId xmlns="" xmlns:a16="http://schemas.microsoft.com/office/drawing/2014/main" id="{49C94F37-988D-9C40-8F4A-18EA0D634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1" name="Group 44">
              <a:extLst>
                <a:ext uri="{FF2B5EF4-FFF2-40B4-BE49-F238E27FC236}">
                  <a16:creationId xmlns="" xmlns:a16="http://schemas.microsoft.com/office/drawing/2014/main" id="{7E9300E7-296C-AF4E-B26B-6F621B493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272" name="Picture 45" descr="desktop_computer_stylized_medium">
                <a:extLst>
                  <a:ext uri="{FF2B5EF4-FFF2-40B4-BE49-F238E27FC236}">
                    <a16:creationId xmlns="" xmlns:a16="http://schemas.microsoft.com/office/drawing/2014/main" id="{BB1D91A6-CE77-6745-9F01-197C26458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3" name="Freeform 46">
                <a:extLst>
                  <a:ext uri="{FF2B5EF4-FFF2-40B4-BE49-F238E27FC236}">
                    <a16:creationId xmlns="" xmlns:a16="http://schemas.microsoft.com/office/drawing/2014/main" id="{006EE6F6-0578-544E-992A-7AB336043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52" name="Picture 45" descr="desktop_computer_stylized_medium">
              <a:extLst>
                <a:ext uri="{FF2B5EF4-FFF2-40B4-BE49-F238E27FC236}">
                  <a16:creationId xmlns="" xmlns:a16="http://schemas.microsoft.com/office/drawing/2014/main" id="{9ACA2EB6-F20A-2C4B-8A2F-E6D3F5E5F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46">
              <a:extLst>
                <a:ext uri="{FF2B5EF4-FFF2-40B4-BE49-F238E27FC236}">
                  <a16:creationId xmlns="" xmlns:a16="http://schemas.microsoft.com/office/drawing/2014/main" id="{FFF48EE2-DF55-E144-A9BA-13654A919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786E80F9-DAE6-1B41-8589-04255A26C26C}"/>
                </a:ext>
              </a:extLst>
            </p:cNvPr>
            <p:cNvCxnSpPr>
              <a:cxnSpLocks/>
              <a:stCxn id="247" idx="0"/>
              <a:endCxn id="250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15D3AA51-A22B-CA45-B72B-D80C35362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37">
              <a:extLst>
                <a:ext uri="{FF2B5EF4-FFF2-40B4-BE49-F238E27FC236}">
                  <a16:creationId xmlns="" xmlns:a16="http://schemas.microsoft.com/office/drawing/2014/main" id="{067CFD89-4499-D246-A986-D0BCD2B68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7" name="Rectangle 37">
              <a:extLst>
                <a:ext uri="{FF2B5EF4-FFF2-40B4-BE49-F238E27FC236}">
                  <a16:creationId xmlns="" xmlns:a16="http://schemas.microsoft.com/office/drawing/2014/main" id="{61A42C6C-B063-584F-BF1D-F06305DDE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="" xmlns:a16="http://schemas.microsoft.com/office/drawing/2014/main" id="{AF5A4350-90DC-1B4D-96F3-BB88397B0C86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id="{39002E78-2621-974E-B083-B26AFB5BE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="" xmlns:a16="http://schemas.microsoft.com/office/drawing/2014/main" id="{4E4FBC91-5F89-5B45-ADE8-ECD82C1228A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="" xmlns:a16="http://schemas.microsoft.com/office/drawing/2014/main" id="{B0D16B52-431B-3C43-9235-AEE9F9BC63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="" xmlns:a16="http://schemas.microsoft.com/office/drawing/2014/main" id="{3FA7CB23-A881-CF4A-BF07-A7DFE7D23EB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="" xmlns:a16="http://schemas.microsoft.com/office/drawing/2014/main" id="{02B7B083-6A6E-184A-92E8-9F1B934DE8F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="" xmlns:a16="http://schemas.microsoft.com/office/drawing/2014/main" id="{56145C06-CABB-F140-BE89-9C6F8A9D818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="" xmlns:a16="http://schemas.microsoft.com/office/drawing/2014/main" id="{EFB9D617-C10B-044D-905E-DB979763CE5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9" name="Group 44">
              <a:extLst>
                <a:ext uri="{FF2B5EF4-FFF2-40B4-BE49-F238E27FC236}">
                  <a16:creationId xmlns="" xmlns:a16="http://schemas.microsoft.com/office/drawing/2014/main" id="{3019FB51-9833-4343-8126-22D5F2F3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263" name="Picture 45" descr="desktop_computer_stylized_medium">
                <a:extLst>
                  <a:ext uri="{FF2B5EF4-FFF2-40B4-BE49-F238E27FC236}">
                    <a16:creationId xmlns="" xmlns:a16="http://schemas.microsoft.com/office/drawing/2014/main" id="{B0D7DBF9-401C-CD44-9543-1523E4E9D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Freeform 46">
                <a:extLst>
                  <a:ext uri="{FF2B5EF4-FFF2-40B4-BE49-F238E27FC236}">
                    <a16:creationId xmlns="" xmlns:a16="http://schemas.microsoft.com/office/drawing/2014/main" id="{A575CFD9-375B-754C-B04B-92FCB9BD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60" name="Group 44">
              <a:extLst>
                <a:ext uri="{FF2B5EF4-FFF2-40B4-BE49-F238E27FC236}">
                  <a16:creationId xmlns="" xmlns:a16="http://schemas.microsoft.com/office/drawing/2014/main" id="{89E2D833-C5F0-7D4C-931F-4B3742677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261" name="Picture 45" descr="desktop_computer_stylized_medium">
                <a:extLst>
                  <a:ext uri="{FF2B5EF4-FFF2-40B4-BE49-F238E27FC236}">
                    <a16:creationId xmlns="" xmlns:a16="http://schemas.microsoft.com/office/drawing/2014/main" id="{548CE23B-194D-254B-8DDD-77CBA1F3C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2" name="Freeform 46">
                <a:extLst>
                  <a:ext uri="{FF2B5EF4-FFF2-40B4-BE49-F238E27FC236}">
                    <a16:creationId xmlns="" xmlns:a16="http://schemas.microsoft.com/office/drawing/2014/main" id="{AA81A17E-A136-9648-BEC6-6585B4A580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grpSp>
        <p:nvGrpSpPr>
          <p:cNvPr id="174" name="Group 32">
            <a:extLst>
              <a:ext uri="{FF2B5EF4-FFF2-40B4-BE49-F238E27FC236}">
                <a16:creationId xmlns="" xmlns:a16="http://schemas.microsoft.com/office/drawing/2014/main" id="{C266851A-F364-8B48-9090-9CB1462826F1}"/>
              </a:ext>
            </a:extLst>
          </p:cNvPr>
          <p:cNvGrpSpPr>
            <a:grpSpLocks/>
          </p:cNvGrpSpPr>
          <p:nvPr/>
        </p:nvGrpSpPr>
        <p:grpSpPr bwMode="auto"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175" name="Rectangle 33">
              <a:extLst>
                <a:ext uri="{FF2B5EF4-FFF2-40B4-BE49-F238E27FC236}">
                  <a16:creationId xmlns="" xmlns:a16="http://schemas.microsoft.com/office/drawing/2014/main" id="{485FB877-F911-EB4F-A49F-95B5441AC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6" name="Text Box 34">
              <a:extLst>
                <a:ext uri="{FF2B5EF4-FFF2-40B4-BE49-F238E27FC236}">
                  <a16:creationId xmlns="" xmlns:a16="http://schemas.microsoft.com/office/drawing/2014/main" id="{9647B7AF-99C3-0645-BCDD-C2443A75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" name="Line 35">
              <a:extLst>
                <a:ext uri="{FF2B5EF4-FFF2-40B4-BE49-F238E27FC236}">
                  <a16:creationId xmlns="" xmlns:a16="http://schemas.microsoft.com/office/drawing/2014/main" id="{5F1C54FA-0D0F-9F4A-AF40-1A6B11BE7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1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Line 36">
              <a:extLst>
                <a:ext uri="{FF2B5EF4-FFF2-40B4-BE49-F238E27FC236}">
                  <a16:creationId xmlns="" xmlns:a16="http://schemas.microsoft.com/office/drawing/2014/main" id="{591F0F0F-4084-B44F-BF0B-206ADFFC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9" name="Group 37">
            <a:extLst>
              <a:ext uri="{FF2B5EF4-FFF2-40B4-BE49-F238E27FC236}">
                <a16:creationId xmlns="" xmlns:a16="http://schemas.microsoft.com/office/drawing/2014/main" id="{84CB8778-552F-DC47-8381-8923E80DD487}"/>
              </a:ext>
            </a:extLst>
          </p:cNvPr>
          <p:cNvGrpSpPr>
            <a:grpSpLocks/>
          </p:cNvGrpSpPr>
          <p:nvPr/>
        </p:nvGrpSpPr>
        <p:grpSpPr bwMode="auto">
          <a:xfrm>
            <a:off x="9392951" y="900218"/>
            <a:ext cx="1450975" cy="714375"/>
            <a:chOff x="4406" y="331"/>
            <a:chExt cx="914" cy="450"/>
          </a:xfrm>
        </p:grpSpPr>
        <p:sp>
          <p:nvSpPr>
            <p:cNvPr id="180" name="Line 38">
              <a:extLst>
                <a:ext uri="{FF2B5EF4-FFF2-40B4-BE49-F238E27FC236}">
                  <a16:creationId xmlns="" xmlns:a16="http://schemas.microsoft.com/office/drawing/2014/main" id="{68CD449D-9E6F-2743-9791-A674C2479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Line 39">
              <a:extLst>
                <a:ext uri="{FF2B5EF4-FFF2-40B4-BE49-F238E27FC236}">
                  <a16:creationId xmlns="" xmlns:a16="http://schemas.microsoft.com/office/drawing/2014/main" id="{8B49B4ED-E730-9C48-A972-53ED3222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40">
              <a:extLst>
                <a:ext uri="{FF2B5EF4-FFF2-40B4-BE49-F238E27FC236}">
                  <a16:creationId xmlns="" xmlns:a16="http://schemas.microsoft.com/office/drawing/2014/main" id="{D92E1CF2-C9E4-FF4B-B342-D208EAA4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83" name="Text Box 41">
              <a:extLst>
                <a:ext uri="{FF2B5EF4-FFF2-40B4-BE49-F238E27FC236}">
                  <a16:creationId xmlns="" xmlns:a16="http://schemas.microsoft.com/office/drawing/2014/main" id="{6F725A7E-9279-3D44-A43B-0C1275684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84" name="Group 42">
            <a:extLst>
              <a:ext uri="{FF2B5EF4-FFF2-40B4-BE49-F238E27FC236}">
                <a16:creationId xmlns="" xmlns:a16="http://schemas.microsoft.com/office/drawing/2014/main" id="{02E491F0-F4A4-3B4A-8F02-FCFB333B8BB2}"/>
              </a:ext>
            </a:extLst>
          </p:cNvPr>
          <p:cNvGrpSpPr>
            <a:grpSpLocks/>
          </p:cNvGrpSpPr>
          <p:nvPr/>
        </p:nvGrpSpPr>
        <p:grpSpPr bwMode="auto">
          <a:xfrm>
            <a:off x="2082203" y="4524145"/>
            <a:ext cx="3017838" cy="1444625"/>
            <a:chOff x="3441" y="3154"/>
            <a:chExt cx="1901" cy="910"/>
          </a:xfrm>
        </p:grpSpPr>
        <p:sp>
          <p:nvSpPr>
            <p:cNvPr id="185" name="Rectangle 43">
              <a:extLst>
                <a:ext uri="{FF2B5EF4-FFF2-40B4-BE49-F238E27FC236}">
                  <a16:creationId xmlns="" xmlns:a16="http://schemas.microsoft.com/office/drawing/2014/main" id="{17639B98-3172-DF4E-8DA8-73C48C52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Text Box 44">
              <a:extLst>
                <a:ext uri="{FF2B5EF4-FFF2-40B4-BE49-F238E27FC236}">
                  <a16:creationId xmlns="" xmlns:a16="http://schemas.microsoft.com/office/drawing/2014/main" id="{8FDEFC82-5E34-0D43-BB68-E0C8B0766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87" name="Line 45">
              <a:extLst>
                <a:ext uri="{FF2B5EF4-FFF2-40B4-BE49-F238E27FC236}">
                  <a16:creationId xmlns="" xmlns:a16="http://schemas.microsoft.com/office/drawing/2014/main" id="{1CAFF5B7-050E-B24B-984E-13EE05E15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46">
              <a:extLst>
                <a:ext uri="{FF2B5EF4-FFF2-40B4-BE49-F238E27FC236}">
                  <a16:creationId xmlns="" xmlns:a16="http://schemas.microsoft.com/office/drawing/2014/main" id="{5DD71EFC-96E5-5644-864B-DE9F18945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47">
              <a:extLst>
                <a:ext uri="{FF2B5EF4-FFF2-40B4-BE49-F238E27FC236}">
                  <a16:creationId xmlns="" xmlns:a16="http://schemas.microsoft.com/office/drawing/2014/main" id="{EA938DD2-F21D-AD48-AC6C-D011FD853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0" name="Text Box 48">
            <a:extLst>
              <a:ext uri="{FF2B5EF4-FFF2-40B4-BE49-F238E27FC236}">
                <a16:creationId xmlns="" xmlns:a16="http://schemas.microsoft.com/office/drawing/2014/main" id="{6BD98D70-4DED-E244-91B4-CC2840F0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9641" y="4375659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191" name="Group 49">
            <a:extLst>
              <a:ext uri="{FF2B5EF4-FFF2-40B4-BE49-F238E27FC236}">
                <a16:creationId xmlns="" xmlns:a16="http://schemas.microsoft.com/office/drawing/2014/main" id="{8B9081E4-811C-DA49-AFAB-29F72B60D4BB}"/>
              </a:ext>
            </a:extLst>
          </p:cNvPr>
          <p:cNvGrpSpPr>
            <a:grpSpLocks/>
          </p:cNvGrpSpPr>
          <p:nvPr/>
        </p:nvGrpSpPr>
        <p:grpSpPr bwMode="auto">
          <a:xfrm>
            <a:off x="2517488" y="5086806"/>
            <a:ext cx="2471738" cy="376237"/>
            <a:chOff x="2376" y="3383"/>
            <a:chExt cx="1557" cy="237"/>
          </a:xfrm>
        </p:grpSpPr>
        <p:sp>
          <p:nvSpPr>
            <p:cNvPr id="192" name="Text Box 50">
              <a:extLst>
                <a:ext uri="{FF2B5EF4-FFF2-40B4-BE49-F238E27FC236}">
                  <a16:creationId xmlns="" xmlns:a16="http://schemas.microsoft.com/office/drawing/2014/main" id="{97D41679-78B9-5343-BEC1-DA708964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93" name="Text Box 51">
              <a:extLst>
                <a:ext uri="{FF2B5EF4-FFF2-40B4-BE49-F238E27FC236}">
                  <a16:creationId xmlns="" xmlns:a16="http://schemas.microsoft.com/office/drawing/2014/main" id="{D9DF1D7D-9670-A247-8047-BB6719D2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94" name="Text Box 52">
              <a:extLst>
                <a:ext uri="{FF2B5EF4-FFF2-40B4-BE49-F238E27FC236}">
                  <a16:creationId xmlns="" xmlns:a16="http://schemas.microsoft.com/office/drawing/2014/main" id="{2260A1CA-8A5E-9C4E-8BAE-4138F78D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195" name="Group 59">
            <a:extLst>
              <a:ext uri="{FF2B5EF4-FFF2-40B4-BE49-F238E27FC236}">
                <a16:creationId xmlns="" xmlns:a16="http://schemas.microsoft.com/office/drawing/2014/main" id="{903E115E-BC14-4748-858A-D5FFC60F6755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196" name="Rectangle 60">
              <a:extLst>
                <a:ext uri="{FF2B5EF4-FFF2-40B4-BE49-F238E27FC236}">
                  <a16:creationId xmlns="" xmlns:a16="http://schemas.microsoft.com/office/drawing/2014/main" id="{644AB50C-EFB0-AF45-B9A3-6D66B4075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Text Box 61">
              <a:extLst>
                <a:ext uri="{FF2B5EF4-FFF2-40B4-BE49-F238E27FC236}">
                  <a16:creationId xmlns="" xmlns:a16="http://schemas.microsoft.com/office/drawing/2014/main" id="{B284E544-83C3-AB4A-BC66-AA0DF1C5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Line 62">
              <a:extLst>
                <a:ext uri="{FF2B5EF4-FFF2-40B4-BE49-F238E27FC236}">
                  <a16:creationId xmlns="" xmlns:a16="http://schemas.microsoft.com/office/drawing/2014/main" id="{2CA577B3-39AE-804C-864D-443D5711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9" name="Line 63">
              <a:extLst>
                <a:ext uri="{FF2B5EF4-FFF2-40B4-BE49-F238E27FC236}">
                  <a16:creationId xmlns="" xmlns:a16="http://schemas.microsoft.com/office/drawing/2014/main" id="{74F06A00-0D46-7749-BC9F-11E00CDB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0" name="Group 64">
            <a:extLst>
              <a:ext uri="{FF2B5EF4-FFF2-40B4-BE49-F238E27FC236}">
                <a16:creationId xmlns="" xmlns:a16="http://schemas.microsoft.com/office/drawing/2014/main" id="{36F25405-B90C-2C46-B956-67AF3C9F032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201" name="Rectangle 65">
              <a:extLst>
                <a:ext uri="{FF2B5EF4-FFF2-40B4-BE49-F238E27FC236}">
                  <a16:creationId xmlns="" xmlns:a16="http://schemas.microsoft.com/office/drawing/2014/main" id="{37F60D01-9E8D-FE4E-BD36-4CD88667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" name="Text Box 66">
              <a:extLst>
                <a:ext uri="{FF2B5EF4-FFF2-40B4-BE49-F238E27FC236}">
                  <a16:creationId xmlns="" xmlns:a16="http://schemas.microsoft.com/office/drawing/2014/main" id="{A6DF3585-9FEA-0140-8050-A22A987FE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3" name="Line 67">
              <a:extLst>
                <a:ext uri="{FF2B5EF4-FFF2-40B4-BE49-F238E27FC236}">
                  <a16:creationId xmlns="" xmlns:a16="http://schemas.microsoft.com/office/drawing/2014/main" id="{C515ADCC-D409-2C42-BCFA-38F14064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4" name="Line 68">
              <a:extLst>
                <a:ext uri="{FF2B5EF4-FFF2-40B4-BE49-F238E27FC236}">
                  <a16:creationId xmlns="" xmlns:a16="http://schemas.microsoft.com/office/drawing/2014/main" id="{51ACED30-867C-7C4E-B7D2-EFBC84B12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5" name="Group 69">
            <a:extLst>
              <a:ext uri="{FF2B5EF4-FFF2-40B4-BE49-F238E27FC236}">
                <a16:creationId xmlns="" xmlns:a16="http://schemas.microsoft.com/office/drawing/2014/main" id="{B4E87009-38ED-E940-9BFA-C6965D3C976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06" name="Rectangle 70">
              <a:extLst>
                <a:ext uri="{FF2B5EF4-FFF2-40B4-BE49-F238E27FC236}">
                  <a16:creationId xmlns="" xmlns:a16="http://schemas.microsoft.com/office/drawing/2014/main" id="{6248BF62-3EA1-6A49-93A8-FC813DA0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Text Box 71">
              <a:extLst>
                <a:ext uri="{FF2B5EF4-FFF2-40B4-BE49-F238E27FC236}">
                  <a16:creationId xmlns="" xmlns:a16="http://schemas.microsoft.com/office/drawing/2014/main" id="{00AA1FEE-7000-E747-9173-C6842FE0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Line 72">
              <a:extLst>
                <a:ext uri="{FF2B5EF4-FFF2-40B4-BE49-F238E27FC236}">
                  <a16:creationId xmlns="" xmlns:a16="http://schemas.microsoft.com/office/drawing/2014/main" id="{5FDDCB7C-81BC-B34E-AFC3-3CDA9605B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9" name="Line 73">
              <a:extLst>
                <a:ext uri="{FF2B5EF4-FFF2-40B4-BE49-F238E27FC236}">
                  <a16:creationId xmlns="" xmlns:a16="http://schemas.microsoft.com/office/drawing/2014/main" id="{EF8FD2D7-2282-C840-8B09-C82ADFC5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74">
            <a:extLst>
              <a:ext uri="{FF2B5EF4-FFF2-40B4-BE49-F238E27FC236}">
                <a16:creationId xmlns="" xmlns:a16="http://schemas.microsoft.com/office/drawing/2014/main" id="{7FD60212-2FF9-404A-9485-023D84866317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11" name="Rectangle 75">
              <a:extLst>
                <a:ext uri="{FF2B5EF4-FFF2-40B4-BE49-F238E27FC236}">
                  <a16:creationId xmlns="" xmlns:a16="http://schemas.microsoft.com/office/drawing/2014/main" id="{7D54E101-A7C1-BF47-A4DF-2F2002E4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Text Box 76">
              <a:extLst>
                <a:ext uri="{FF2B5EF4-FFF2-40B4-BE49-F238E27FC236}">
                  <a16:creationId xmlns="" xmlns:a16="http://schemas.microsoft.com/office/drawing/2014/main" id="{E561303C-0E60-284F-98F1-C49081A2F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Line 77">
              <a:extLst>
                <a:ext uri="{FF2B5EF4-FFF2-40B4-BE49-F238E27FC236}">
                  <a16:creationId xmlns="" xmlns:a16="http://schemas.microsoft.com/office/drawing/2014/main" id="{90071223-4F6D-B645-B6BA-5C215A4D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4" name="Line 78">
              <a:extLst>
                <a:ext uri="{FF2B5EF4-FFF2-40B4-BE49-F238E27FC236}">
                  <a16:creationId xmlns="" xmlns:a16="http://schemas.microsoft.com/office/drawing/2014/main" id="{58840410-3DD1-334E-8F95-AA19BCF6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5" name="Group 79">
            <a:extLst>
              <a:ext uri="{FF2B5EF4-FFF2-40B4-BE49-F238E27FC236}">
                <a16:creationId xmlns="" xmlns:a16="http://schemas.microsoft.com/office/drawing/2014/main" id="{B58C14CA-6C0A-E64E-95A3-6BDCBDD04063}"/>
              </a:ext>
            </a:extLst>
          </p:cNvPr>
          <p:cNvGrpSpPr>
            <a:grpSpLocks/>
          </p:cNvGrpSpPr>
          <p:nvPr/>
        </p:nvGrpSpPr>
        <p:grpSpPr bwMode="auto"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216" name="Rectangle 80">
              <a:extLst>
                <a:ext uri="{FF2B5EF4-FFF2-40B4-BE49-F238E27FC236}">
                  <a16:creationId xmlns="" xmlns:a16="http://schemas.microsoft.com/office/drawing/2014/main" id="{53031030-6075-9644-9CD4-E1BE9D15D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81">
              <a:extLst>
                <a:ext uri="{FF2B5EF4-FFF2-40B4-BE49-F238E27FC236}">
                  <a16:creationId xmlns="" xmlns:a16="http://schemas.microsoft.com/office/drawing/2014/main" id="{0EA82F91-189F-4D41-AFA6-0FA95AACC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Line 82">
              <a:extLst>
                <a:ext uri="{FF2B5EF4-FFF2-40B4-BE49-F238E27FC236}">
                  <a16:creationId xmlns="" xmlns:a16="http://schemas.microsoft.com/office/drawing/2014/main" id="{8D0DFD4D-816F-A24A-A991-659C66E55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Line 83">
              <a:extLst>
                <a:ext uri="{FF2B5EF4-FFF2-40B4-BE49-F238E27FC236}">
                  <a16:creationId xmlns="" xmlns:a16="http://schemas.microsoft.com/office/drawing/2014/main" id="{D760E2ED-6F20-9D4E-AE11-C1B99B28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1" name="Group 92">
            <a:extLst>
              <a:ext uri="{FF2B5EF4-FFF2-40B4-BE49-F238E27FC236}">
                <a16:creationId xmlns="" xmlns:a16="http://schemas.microsoft.com/office/drawing/2014/main" id="{3370A2C8-4CE7-C741-8929-9217859A0561}"/>
              </a:ext>
            </a:extLst>
          </p:cNvPr>
          <p:cNvGrpSpPr>
            <a:grpSpLocks/>
          </p:cNvGrpSpPr>
          <p:nvPr/>
        </p:nvGrpSpPr>
        <p:grpSpPr bwMode="auto"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222" name="Rectangle 88">
              <a:extLst>
                <a:ext uri="{FF2B5EF4-FFF2-40B4-BE49-F238E27FC236}">
                  <a16:creationId xmlns="" xmlns:a16="http://schemas.microsoft.com/office/drawing/2014/main" id="{E50BA891-DC66-6748-9209-EA9D4F2B0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3" name="Text Box 89">
              <a:extLst>
                <a:ext uri="{FF2B5EF4-FFF2-40B4-BE49-F238E27FC236}">
                  <a16:creationId xmlns="" xmlns:a16="http://schemas.microsoft.com/office/drawing/2014/main" id="{17C11772-AB70-0344-B94C-1B06764A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A</a:t>
              </a:r>
            </a:p>
          </p:txBody>
        </p:sp>
        <p:sp>
          <p:nvSpPr>
            <p:cNvPr id="224" name="Line 90">
              <a:extLst>
                <a:ext uri="{FF2B5EF4-FFF2-40B4-BE49-F238E27FC236}">
                  <a16:creationId xmlns="" xmlns:a16="http://schemas.microsoft.com/office/drawing/2014/main" id="{92A1D7A9-6B7D-6245-8648-0585E752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9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5" name="Line 91">
              <a:extLst>
                <a:ext uri="{FF2B5EF4-FFF2-40B4-BE49-F238E27FC236}">
                  <a16:creationId xmlns="" xmlns:a16="http://schemas.microsoft.com/office/drawing/2014/main" id="{F9EF27B4-FE96-D148-89C0-7A525840F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6" name="Group 94">
            <a:extLst>
              <a:ext uri="{FF2B5EF4-FFF2-40B4-BE49-F238E27FC236}">
                <a16:creationId xmlns="" xmlns:a16="http://schemas.microsoft.com/office/drawing/2014/main" id="{EC5CFC4C-B38C-5948-9557-ADD689122F82}"/>
              </a:ext>
            </a:extLst>
          </p:cNvPr>
          <p:cNvGrpSpPr>
            <a:grpSpLocks/>
          </p:cNvGrpSpPr>
          <p:nvPr/>
        </p:nvGrpSpPr>
        <p:grpSpPr bwMode="auto">
          <a:xfrm>
            <a:off x="2483357" y="5525990"/>
            <a:ext cx="2471738" cy="374650"/>
            <a:chOff x="2376" y="3383"/>
            <a:chExt cx="1557" cy="236"/>
          </a:xfrm>
        </p:grpSpPr>
        <p:sp>
          <p:nvSpPr>
            <p:cNvPr id="227" name="Text Box 95">
              <a:extLst>
                <a:ext uri="{FF2B5EF4-FFF2-40B4-BE49-F238E27FC236}">
                  <a16:creationId xmlns="" xmlns:a16="http://schemas.microsoft.com/office/drawing/2014/main" id="{9D1F6511-0EBF-3C44-9268-558C639B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8" name="Text Box 96">
              <a:extLst>
                <a:ext uri="{FF2B5EF4-FFF2-40B4-BE49-F238E27FC236}">
                  <a16:creationId xmlns="" xmlns:a16="http://schemas.microsoft.com/office/drawing/2014/main" id="{44CF8BAE-BCDF-884C-B092-5D9BC5021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229" name="Text Box 97">
              <a:extLst>
                <a:ext uri="{FF2B5EF4-FFF2-40B4-BE49-F238E27FC236}">
                  <a16:creationId xmlns="" xmlns:a16="http://schemas.microsoft.com/office/drawing/2014/main" id="{E14D8E40-E7CD-ED4A-9731-066C07364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278" name="Rectangle 84">
            <a:extLst>
              <a:ext uri="{FF2B5EF4-FFF2-40B4-BE49-F238E27FC236}">
                <a16:creationId xmlns="" xmlns:a16="http://schemas.microsoft.com/office/drawing/2014/main" id="{78229FD9-9E00-354C-8B01-81EA9369D550}"/>
              </a:ext>
            </a:extLst>
          </p:cNvPr>
          <p:cNvSpPr txBox="1">
            <a:spLocks noChangeArrowheads="1"/>
          </p:cNvSpPr>
          <p:nvPr/>
        </p:nvSpPr>
        <p:spPr>
          <a:xfrm>
            <a:off x="870365" y="1583075"/>
            <a:ext cx="4643743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Frame destination, A’, location unknown:</a:t>
            </a:r>
            <a:endParaRPr lang="en-US" sz="2400" i="1" dirty="0"/>
          </a:p>
        </p:txBody>
      </p:sp>
      <p:sp>
        <p:nvSpPr>
          <p:cNvPr id="279" name="Text Box 86">
            <a:extLst>
              <a:ext uri="{FF2B5EF4-FFF2-40B4-BE49-F238E27FC236}">
                <a16:creationId xmlns="" xmlns:a16="http://schemas.microsoft.com/office/drawing/2014/main" id="{8EB576ED-EEAB-4740-B1E7-8093AC54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673" y="1893188"/>
            <a:ext cx="18164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solidFill>
                  <a:srgbClr val="CC0000"/>
                </a:solidFill>
                <a:latin typeface="+mn-lt"/>
                <a:cs typeface="+mn-cs"/>
              </a:rPr>
              <a:t>Flood</a:t>
            </a:r>
          </a:p>
        </p:txBody>
      </p:sp>
      <p:sp>
        <p:nvSpPr>
          <p:cNvPr id="280" name="Rectangle 93">
            <a:extLst>
              <a:ext uri="{FF2B5EF4-FFF2-40B4-BE49-F238E27FC236}">
                <a16:creationId xmlns="" xmlns:a16="http://schemas.microsoft.com/office/drawing/2014/main" id="{03EE78BF-359C-A14B-BDC2-3A060C04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4" y="250065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indent="-279400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D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estination A location known:</a:t>
            </a:r>
            <a:endParaRPr lang="en-US" sz="24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81" name="Rectangle 98">
            <a:extLst>
              <a:ext uri="{FF2B5EF4-FFF2-40B4-BE49-F238E27FC236}">
                <a16:creationId xmlns="" xmlns:a16="http://schemas.microsoft.com/office/drawing/2014/main" id="{4A0C0776-2D33-A54C-8754-1AB68422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145" y="2864841"/>
            <a:ext cx="4766207" cy="125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cs typeface="+mn-cs"/>
              </a:rPr>
              <a:t>               S</a:t>
            </a:r>
            <a:r>
              <a:rPr lang="en-US" sz="2400" dirty="0">
                <a:solidFill>
                  <a:srgbClr val="CC0000"/>
                </a:solidFill>
                <a:cs typeface="+mn-cs"/>
              </a:rPr>
              <a:t>electively send on just one link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E34665D4-91B6-496E-867E-F6A034EE654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="" xmlns:a16="http://schemas.microsoft.com/office/drawing/2014/main" id="{78C8220A-C441-4110-9358-5230D4B2C6C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="" xmlns:a16="http://schemas.microsoft.com/office/drawing/2014/main" id="{B0710BB4-5171-4E04-A453-02861509885C}"/>
              </a:ext>
            </a:extLst>
          </p:cNvPr>
          <p:cNvSpPr/>
          <p:nvPr/>
        </p:nvSpPr>
        <p:spPr>
          <a:xfrm>
            <a:off x="393111" y="727493"/>
            <a:ext cx="470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Self-learning, Forwarding: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99041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1069 0.11482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12122 -0.098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490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10365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34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2083 0.0520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11549 -0.102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1 L -0.03763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6 -0.1588 L -0.03476 -0.3287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78" grpId="0" build="p"/>
      <p:bldP spid="279" grpId="0"/>
      <p:bldP spid="280" grpId="0" build="p"/>
      <p:bldP spid="281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6">
            <a:extLst>
              <a:ext uri="{FF2B5EF4-FFF2-40B4-BE49-F238E27FC236}">
                <a16:creationId xmlns="" xmlns:a16="http://schemas.microsoft.com/office/drawing/2014/main" id="{D00993B5-4690-E140-B05C-69E88A02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68" y="1425922"/>
            <a:ext cx="78819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400" kern="0" dirty="0">
                <a:cs typeface="+mn-cs"/>
              </a:rPr>
              <a:t>Self-learning switches can be connected together:</a:t>
            </a:r>
          </a:p>
        </p:txBody>
      </p:sp>
      <p:sp>
        <p:nvSpPr>
          <p:cNvPr id="171" name="Rectangle 70">
            <a:extLst>
              <a:ext uri="{FF2B5EF4-FFF2-40B4-BE49-F238E27FC236}">
                <a16:creationId xmlns="" xmlns:a16="http://schemas.microsoft.com/office/drawing/2014/main" id="{4FA79001-8106-D44D-B7AE-1DA5FDFF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87" y="4883429"/>
            <a:ext cx="6932856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indent="-3968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2400" i="1" u="sng" dirty="0">
                <a:solidFill>
                  <a:srgbClr val="CC0000"/>
                </a:solidFill>
                <a:ea typeface="ＭＳ Ｐゴシック" charset="0"/>
              </a:rPr>
              <a:t>Q:</a:t>
            </a:r>
            <a:r>
              <a:rPr lang="en-US" sz="2400" i="1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sending from A to G - how does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know to forward frame destined to G via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and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?</a:t>
            </a:r>
          </a:p>
          <a:p>
            <a:pPr marL="457200" indent="-28733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1" u="sng" dirty="0">
                <a:solidFill>
                  <a:srgbClr val="CC0000"/>
                </a:solidFill>
                <a:ea typeface="ＭＳ Ｐゴシック" charset="0"/>
              </a:rPr>
              <a:t>A:</a:t>
            </a: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self learning! (works exactly the same as in single-switch case!)</a:t>
            </a:r>
          </a:p>
        </p:txBody>
      </p:sp>
      <p:grpSp>
        <p:nvGrpSpPr>
          <p:cNvPr id="172" name="Group 1">
            <a:extLst>
              <a:ext uri="{FF2B5EF4-FFF2-40B4-BE49-F238E27FC236}">
                <a16:creationId xmlns="" xmlns:a16="http://schemas.microsoft.com/office/drawing/2014/main" id="{6ACB2ECE-A6EE-2F42-BFE2-A88609E9FC4C}"/>
              </a:ext>
            </a:extLst>
          </p:cNvPr>
          <p:cNvGrpSpPr>
            <a:grpSpLocks/>
          </p:cNvGrpSpPr>
          <p:nvPr/>
        </p:nvGrpSpPr>
        <p:grpSpPr bwMode="auto">
          <a:xfrm>
            <a:off x="231815" y="2654612"/>
            <a:ext cx="2005135" cy="1358900"/>
            <a:chOff x="958850" y="2444750"/>
            <a:chExt cx="2005665" cy="1358710"/>
          </a:xfrm>
        </p:grpSpPr>
        <p:sp>
          <p:nvSpPr>
            <p:cNvPr id="173" name="Line 20">
              <a:extLst>
                <a:ext uri="{FF2B5EF4-FFF2-40B4-BE49-F238E27FC236}">
                  <a16:creationId xmlns="" xmlns:a16="http://schemas.microsoft.com/office/drawing/2014/main" id="{A3FD6BE2-2CD4-6143-B6C7-1587A108B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20" name="Line 21">
              <a:extLst>
                <a:ext uri="{FF2B5EF4-FFF2-40B4-BE49-F238E27FC236}">
                  <a16:creationId xmlns="" xmlns:a16="http://schemas.microsoft.com/office/drawing/2014/main" id="{3DA59D3F-F827-094B-A805-1A54870E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2" name="Line 22">
              <a:extLst>
                <a:ext uri="{FF2B5EF4-FFF2-40B4-BE49-F238E27FC236}">
                  <a16:creationId xmlns="" xmlns:a16="http://schemas.microsoft.com/office/drawing/2014/main" id="{2168E2D5-CF45-3B47-AB69-F33DF11C9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82" name="Text Box 64">
              <a:extLst>
                <a:ext uri="{FF2B5EF4-FFF2-40B4-BE49-F238E27FC236}">
                  <a16:creationId xmlns="" xmlns:a16="http://schemas.microsoft.com/office/drawing/2014/main" id="{0105097B-F91D-A240-ACB8-B8FE8F87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83" name="Text Box 65">
              <a:extLst>
                <a:ext uri="{FF2B5EF4-FFF2-40B4-BE49-F238E27FC236}">
                  <a16:creationId xmlns="" xmlns:a16="http://schemas.microsoft.com/office/drawing/2014/main" id="{1C6222BA-8E34-C046-9685-A8AA4450E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4" name="Text Box 73">
              <a:extLst>
                <a:ext uri="{FF2B5EF4-FFF2-40B4-BE49-F238E27FC236}">
                  <a16:creationId xmlns="" xmlns:a16="http://schemas.microsoft.com/office/drawing/2014/main" id="{54488D61-5701-C14F-AE1F-1F70DE4CE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85" name="Text Box 66">
              <a:extLst>
                <a:ext uri="{FF2B5EF4-FFF2-40B4-BE49-F238E27FC236}">
                  <a16:creationId xmlns="" xmlns:a16="http://schemas.microsoft.com/office/drawing/2014/main" id="{1CC25A49-338C-1F44-9BAE-7CAED2A9A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286" name="Group 44">
              <a:extLst>
                <a:ext uri="{FF2B5EF4-FFF2-40B4-BE49-F238E27FC236}">
                  <a16:creationId xmlns="" xmlns:a16="http://schemas.microsoft.com/office/drawing/2014/main" id="{202C5460-F11A-2D44-9706-A94732DA7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294" name="Picture 45" descr="desktop_computer_stylized_medium">
                <a:extLst>
                  <a:ext uri="{FF2B5EF4-FFF2-40B4-BE49-F238E27FC236}">
                    <a16:creationId xmlns="" xmlns:a16="http://schemas.microsoft.com/office/drawing/2014/main" id="{7120F0F2-50A9-3C4D-910D-4BB9142A0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46">
                <a:extLst>
                  <a:ext uri="{FF2B5EF4-FFF2-40B4-BE49-F238E27FC236}">
                    <a16:creationId xmlns="" xmlns:a16="http://schemas.microsoft.com/office/drawing/2014/main" id="{C9BEE683-FE6F-D043-B338-7EB0184590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7" name="Group 44">
              <a:extLst>
                <a:ext uri="{FF2B5EF4-FFF2-40B4-BE49-F238E27FC236}">
                  <a16:creationId xmlns="" xmlns:a16="http://schemas.microsoft.com/office/drawing/2014/main" id="{A92DFDE4-2038-4B47-B1BF-86DCDC002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292" name="Picture 45" descr="desktop_computer_stylized_medium">
                <a:extLst>
                  <a:ext uri="{FF2B5EF4-FFF2-40B4-BE49-F238E27FC236}">
                    <a16:creationId xmlns="" xmlns:a16="http://schemas.microsoft.com/office/drawing/2014/main" id="{E569455D-4E55-0044-83EF-B08B7B4ED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Freeform 46">
                <a:extLst>
                  <a:ext uri="{FF2B5EF4-FFF2-40B4-BE49-F238E27FC236}">
                    <a16:creationId xmlns="" xmlns:a16="http://schemas.microsoft.com/office/drawing/2014/main" id="{306E34CC-1F03-244B-B814-D6B9650DD4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8" name="Group 44">
              <a:extLst>
                <a:ext uri="{FF2B5EF4-FFF2-40B4-BE49-F238E27FC236}">
                  <a16:creationId xmlns="" xmlns:a16="http://schemas.microsoft.com/office/drawing/2014/main" id="{48CCA417-6C89-B64D-98DA-51EE4AF3D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290" name="Picture 45" descr="desktop_computer_stylized_medium">
                <a:extLst>
                  <a:ext uri="{FF2B5EF4-FFF2-40B4-BE49-F238E27FC236}">
                    <a16:creationId xmlns="" xmlns:a16="http://schemas.microsoft.com/office/drawing/2014/main" id="{074846CF-8FFE-1E48-8A24-4F106758E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46">
                <a:extLst>
                  <a:ext uri="{FF2B5EF4-FFF2-40B4-BE49-F238E27FC236}">
                    <a16:creationId xmlns="" xmlns:a16="http://schemas.microsoft.com/office/drawing/2014/main" id="{7DA76408-C614-1A41-A0F3-713C04FAF6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89" name="Picture 3">
              <a:extLst>
                <a:ext uri="{FF2B5EF4-FFF2-40B4-BE49-F238E27FC236}">
                  <a16:creationId xmlns="" xmlns:a16="http://schemas.microsoft.com/office/drawing/2014/main" id="{8CEF6460-C3D7-8046-8A73-96F0A807C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77404B8-E1BB-474B-A99A-C610AFAFCB65}"/>
              </a:ext>
            </a:extLst>
          </p:cNvPr>
          <p:cNvGrpSpPr/>
          <p:nvPr/>
        </p:nvGrpSpPr>
        <p:grpSpPr>
          <a:xfrm>
            <a:off x="1664740" y="2194237"/>
            <a:ext cx="4856162" cy="2044145"/>
            <a:chOff x="3950752" y="2194237"/>
            <a:chExt cx="4856162" cy="2044145"/>
          </a:xfrm>
        </p:grpSpPr>
        <p:grpSp>
          <p:nvGrpSpPr>
            <p:cNvPr id="296" name="Group 295">
              <a:extLst>
                <a:ext uri="{FF2B5EF4-FFF2-40B4-BE49-F238E27FC236}">
                  <a16:creationId xmlns="" xmlns:a16="http://schemas.microsoft.com/office/drawing/2014/main" id="{250CAC08-1B66-E940-BD6A-FDFBCA41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752" y="2194237"/>
              <a:ext cx="4856162" cy="2044145"/>
              <a:chOff x="2379663" y="1984375"/>
              <a:chExt cx="4855711" cy="2043590"/>
            </a:xfrm>
          </p:grpSpPr>
          <p:sp>
            <p:nvSpPr>
              <p:cNvPr id="297" name="Line 23">
                <a:extLst>
                  <a:ext uri="{FF2B5EF4-FFF2-40B4-BE49-F238E27FC236}">
                    <a16:creationId xmlns="" xmlns:a16="http://schemas.microsoft.com/office/drawing/2014/main" id="{49AAAEFF-FE53-5C4F-9879-CAE69B40D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5258" y="3068344"/>
                <a:ext cx="346043" cy="2158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8" name="Line 24">
                <a:extLst>
                  <a:ext uri="{FF2B5EF4-FFF2-40B4-BE49-F238E27FC236}">
                    <a16:creationId xmlns="" xmlns:a16="http://schemas.microsoft.com/office/drawing/2014/main" id="{DD18F58C-CBA1-334F-87D1-D27087E0A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9554" y="3087389"/>
                <a:ext cx="125401" cy="5872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9" name="Line 25">
                <a:extLst>
                  <a:ext uri="{FF2B5EF4-FFF2-40B4-BE49-F238E27FC236}">
                    <a16:creationId xmlns="" xmlns:a16="http://schemas.microsoft.com/office/drawing/2014/main" id="{0810A11B-6CE3-4B4A-892A-D88467FF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326" y="3030254"/>
                <a:ext cx="230167" cy="3618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0" name="Line 26">
                <a:extLst>
                  <a:ext uri="{FF2B5EF4-FFF2-40B4-BE49-F238E27FC236}">
                    <a16:creationId xmlns="" xmlns:a16="http://schemas.microsoft.com/office/drawing/2014/main" id="{D3BCC038-234F-EE40-8E10-0F7AEA90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2145" y="3106433"/>
                <a:ext cx="428585" cy="2444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1" name="Line 27">
                <a:extLst>
                  <a:ext uri="{FF2B5EF4-FFF2-40B4-BE49-F238E27FC236}">
                    <a16:creationId xmlns="" xmlns:a16="http://schemas.microsoft.com/office/drawing/2014/main" id="{CAF3C678-3D9A-294A-92F0-F6754B906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5335" y="3077866"/>
                <a:ext cx="9524" cy="4697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2" name="Line 35">
                <a:extLst>
                  <a:ext uri="{FF2B5EF4-FFF2-40B4-BE49-F238E27FC236}">
                    <a16:creationId xmlns="" xmlns:a16="http://schemas.microsoft.com/office/drawing/2014/main" id="{35D390D2-019E-0B44-9120-1A7C03C98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9663" y="2355749"/>
                <a:ext cx="1517509" cy="5364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3" name="Line 36">
                <a:extLst>
                  <a:ext uri="{FF2B5EF4-FFF2-40B4-BE49-F238E27FC236}">
                    <a16:creationId xmlns="" xmlns:a16="http://schemas.microsoft.com/office/drawing/2014/main" id="{07E72922-2BC5-824E-B2F0-2A0C9BBF1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356" y="2322421"/>
                <a:ext cx="0" cy="599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4" name="Line 37">
                <a:extLst>
                  <a:ext uri="{FF2B5EF4-FFF2-40B4-BE49-F238E27FC236}">
                    <a16:creationId xmlns="" xmlns:a16="http://schemas.microsoft.com/office/drawing/2014/main" id="{EB84757E-562A-C946-8296-30C62384C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49571" y="2306551"/>
                <a:ext cx="1406394" cy="6840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5" name="Line 63">
                <a:extLst>
                  <a:ext uri="{FF2B5EF4-FFF2-40B4-BE49-F238E27FC236}">
                    <a16:creationId xmlns="" xmlns:a16="http://schemas.microsoft.com/office/drawing/2014/main" id="{CBB1E0F6-DA9A-234C-8F78-2F42A9BA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1539" y="3131826"/>
                <a:ext cx="285723" cy="1587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6" name="Text Box 67">
                <a:extLst>
                  <a:ext uri="{FF2B5EF4-FFF2-40B4-BE49-F238E27FC236}">
                    <a16:creationId xmlns="" xmlns:a16="http://schemas.microsoft.com/office/drawing/2014/main" id="{65DA7922-1FE3-A54E-B585-6D332125E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307" name="Text Box 68">
                <a:extLst>
                  <a:ext uri="{FF2B5EF4-FFF2-40B4-BE49-F238E27FC236}">
                    <a16:creationId xmlns="" xmlns:a16="http://schemas.microsoft.com/office/drawing/2014/main" id="{3343D53D-3E0E-2A4D-A833-D3A2A9F3B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308" name="Text Box 69">
                <a:extLst>
                  <a:ext uri="{FF2B5EF4-FFF2-40B4-BE49-F238E27FC236}">
                    <a16:creationId xmlns="" xmlns:a16="http://schemas.microsoft.com/office/drawing/2014/main" id="{0A60F714-DC84-1843-A5C5-D915B65F1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309" name="Text Box 74">
                <a:extLst>
                  <a:ext uri="{FF2B5EF4-FFF2-40B4-BE49-F238E27FC236}">
                    <a16:creationId xmlns="" xmlns:a16="http://schemas.microsoft.com/office/drawing/2014/main" id="{D0CA346A-C9B0-5B42-8D05-2411A6B2D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310" name="Text Box 75">
                <a:extLst>
                  <a:ext uri="{FF2B5EF4-FFF2-40B4-BE49-F238E27FC236}">
                    <a16:creationId xmlns="" xmlns:a16="http://schemas.microsoft.com/office/drawing/2014/main" id="{F0F5C6E8-D75A-DE41-9CA5-225DDACA8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311" name="Text Box 76">
                <a:extLst>
                  <a:ext uri="{FF2B5EF4-FFF2-40B4-BE49-F238E27FC236}">
                    <a16:creationId xmlns="" xmlns:a16="http://schemas.microsoft.com/office/drawing/2014/main" id="{70567B04-06CD-C745-BE8D-1EA39B3A8F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312" name="Text Box 78">
                <a:extLst>
                  <a:ext uri="{FF2B5EF4-FFF2-40B4-BE49-F238E27FC236}">
                    <a16:creationId xmlns="" xmlns:a16="http://schemas.microsoft.com/office/drawing/2014/main" id="{92C2CEEA-E74F-CD4F-9E93-4106B971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313" name="Text Box 79">
                <a:extLst>
                  <a:ext uri="{FF2B5EF4-FFF2-40B4-BE49-F238E27FC236}">
                    <a16:creationId xmlns="" xmlns:a16="http://schemas.microsoft.com/office/drawing/2014/main" id="{767F8C52-0473-094B-81C9-B0074DCAC8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6160" y="3179439"/>
                <a:ext cx="249214" cy="36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I</a:t>
                </a:r>
              </a:p>
            </p:txBody>
          </p:sp>
          <p:sp>
            <p:nvSpPr>
              <p:cNvPr id="314" name="Text Box 80">
                <a:extLst>
                  <a:ext uri="{FF2B5EF4-FFF2-40B4-BE49-F238E27FC236}">
                    <a16:creationId xmlns="" xmlns:a16="http://schemas.microsoft.com/office/drawing/2014/main" id="{AD433860-39B4-F94C-97D1-8ED2BC51F0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G</a:t>
                </a:r>
              </a:p>
            </p:txBody>
          </p:sp>
          <p:pic>
            <p:nvPicPr>
              <p:cNvPr id="315" name="Picture 3">
                <a:extLst>
                  <a:ext uri="{FF2B5EF4-FFF2-40B4-BE49-F238E27FC236}">
                    <a16:creationId xmlns="" xmlns:a16="http://schemas.microsoft.com/office/drawing/2014/main" id="{14EE1F48-9E60-234B-9CCF-63F7C147B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6" name="Group 44">
                <a:extLst>
                  <a:ext uri="{FF2B5EF4-FFF2-40B4-BE49-F238E27FC236}">
                    <a16:creationId xmlns="" xmlns:a16="http://schemas.microsoft.com/office/drawing/2014/main" id="{843B54DD-D810-6746-9846-37B2CA4C4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id="334" name="Picture 45" descr="desktop_computer_stylized_medium">
                  <a:extLst>
                    <a:ext uri="{FF2B5EF4-FFF2-40B4-BE49-F238E27FC236}">
                      <a16:creationId xmlns="" xmlns:a16="http://schemas.microsoft.com/office/drawing/2014/main" id="{3D52FA82-0F33-BF48-BE19-E000988EA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5" name="Freeform 46">
                  <a:extLst>
                    <a:ext uri="{FF2B5EF4-FFF2-40B4-BE49-F238E27FC236}">
                      <a16:creationId xmlns="" xmlns:a16="http://schemas.microsoft.com/office/drawing/2014/main" id="{2C894004-AB5E-DE41-B89A-F88D90E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7" name="Group 44">
                <a:extLst>
                  <a:ext uri="{FF2B5EF4-FFF2-40B4-BE49-F238E27FC236}">
                    <a16:creationId xmlns="" xmlns:a16="http://schemas.microsoft.com/office/drawing/2014/main" id="{B697333C-8F88-6F49-AA8F-4C9781CC4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id="332" name="Picture 45" descr="desktop_computer_stylized_medium">
                  <a:extLst>
                    <a:ext uri="{FF2B5EF4-FFF2-40B4-BE49-F238E27FC236}">
                      <a16:creationId xmlns="" xmlns:a16="http://schemas.microsoft.com/office/drawing/2014/main" id="{5D4339C7-D62D-5C40-8498-60F25F7FD1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Freeform 46">
                  <a:extLst>
                    <a:ext uri="{FF2B5EF4-FFF2-40B4-BE49-F238E27FC236}">
                      <a16:creationId xmlns="" xmlns:a16="http://schemas.microsoft.com/office/drawing/2014/main" id="{B5C6667F-C532-F44B-B08E-ED6763A83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8" name="Group 44">
                <a:extLst>
                  <a:ext uri="{FF2B5EF4-FFF2-40B4-BE49-F238E27FC236}">
                    <a16:creationId xmlns="" xmlns:a16="http://schemas.microsoft.com/office/drawing/2014/main" id="{2B5BB1C4-0E8F-B54A-9FC0-4F56ED5EC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id="330" name="Picture 45" descr="desktop_computer_stylized_medium">
                  <a:extLst>
                    <a:ext uri="{FF2B5EF4-FFF2-40B4-BE49-F238E27FC236}">
                      <a16:creationId xmlns="" xmlns:a16="http://schemas.microsoft.com/office/drawing/2014/main" id="{A8C81D48-C92D-CB48-8DCD-645F4CADBD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1" name="Freeform 46">
                  <a:extLst>
                    <a:ext uri="{FF2B5EF4-FFF2-40B4-BE49-F238E27FC236}">
                      <a16:creationId xmlns="" xmlns:a16="http://schemas.microsoft.com/office/drawing/2014/main" id="{9B794396-471F-E040-88AC-B51C1676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="" xmlns:a16="http://schemas.microsoft.com/office/drawing/2014/main" id="{E0884B22-EEAE-D248-A754-2308A9D2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id="328" name="Picture 45" descr="desktop_computer_stylized_medium">
                  <a:extLst>
                    <a:ext uri="{FF2B5EF4-FFF2-40B4-BE49-F238E27FC236}">
                      <a16:creationId xmlns="" xmlns:a16="http://schemas.microsoft.com/office/drawing/2014/main" id="{71042587-5DB5-414E-BCB6-1C166E167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Freeform 46">
                  <a:extLst>
                    <a:ext uri="{FF2B5EF4-FFF2-40B4-BE49-F238E27FC236}">
                      <a16:creationId xmlns="" xmlns:a16="http://schemas.microsoft.com/office/drawing/2014/main" id="{8C2EA73F-6D60-594A-AE51-D16A3EA7E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0" name="Group 44">
                <a:extLst>
                  <a:ext uri="{FF2B5EF4-FFF2-40B4-BE49-F238E27FC236}">
                    <a16:creationId xmlns="" xmlns:a16="http://schemas.microsoft.com/office/drawing/2014/main" id="{A0D7C560-9874-664B-BBED-733D586AA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id="326" name="Picture 45" descr="desktop_computer_stylized_medium">
                  <a:extLst>
                    <a:ext uri="{FF2B5EF4-FFF2-40B4-BE49-F238E27FC236}">
                      <a16:creationId xmlns="" xmlns:a16="http://schemas.microsoft.com/office/drawing/2014/main" id="{650C7B5B-E94A-604C-9410-81943E94D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" name="Freeform 46">
                  <a:extLst>
                    <a:ext uri="{FF2B5EF4-FFF2-40B4-BE49-F238E27FC236}">
                      <a16:creationId xmlns="" xmlns:a16="http://schemas.microsoft.com/office/drawing/2014/main" id="{7AA9C5DC-63F6-3F4E-8635-3EE72EAD4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1" name="Group 44">
                <a:extLst>
                  <a:ext uri="{FF2B5EF4-FFF2-40B4-BE49-F238E27FC236}">
                    <a16:creationId xmlns="" xmlns:a16="http://schemas.microsoft.com/office/drawing/2014/main" id="{BCE68852-14F6-9845-8C5C-6CDD723A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id="324" name="Picture 45" descr="desktop_computer_stylized_medium">
                  <a:extLst>
                    <a:ext uri="{FF2B5EF4-FFF2-40B4-BE49-F238E27FC236}">
                      <a16:creationId xmlns="" xmlns:a16="http://schemas.microsoft.com/office/drawing/2014/main" id="{949A9AE4-491E-BF40-A346-2463B1309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5" name="Freeform 46">
                  <a:extLst>
                    <a:ext uri="{FF2B5EF4-FFF2-40B4-BE49-F238E27FC236}">
                      <a16:creationId xmlns="" xmlns:a16="http://schemas.microsoft.com/office/drawing/2014/main" id="{87843F82-764B-4044-9508-F2FD38BC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pic>
            <p:nvPicPr>
              <p:cNvPr id="322" name="Picture 3">
                <a:extLst>
                  <a:ext uri="{FF2B5EF4-FFF2-40B4-BE49-F238E27FC236}">
                    <a16:creationId xmlns="" xmlns:a16="http://schemas.microsoft.com/office/drawing/2014/main" id="{1165B26C-61A1-EA46-8168-13B1A6537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">
                <a:extLst>
                  <a:ext uri="{FF2B5EF4-FFF2-40B4-BE49-F238E27FC236}">
                    <a16:creationId xmlns="" xmlns:a16="http://schemas.microsoft.com/office/drawing/2014/main" id="{A24E10B4-3314-8346-B6DA-C6D2CF4D7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="" xmlns:a16="http://schemas.microsoft.com/office/drawing/2014/main" id="{0D6DB29E-8183-5D4A-A6C1-D8FB12A01668}"/>
                </a:ext>
              </a:extLst>
            </p:cNvPr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="" xmlns:a16="http://schemas.microsoft.com/office/drawing/2014/main" id="{02115A91-641C-E845-93FC-31B53FD5B8B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="" xmlns:a16="http://schemas.microsoft.com/office/drawing/2014/main" id="{F1A867AC-0657-BC47-AC4D-010D15AD77F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="" xmlns:a16="http://schemas.microsoft.com/office/drawing/2014/main" id="{CF10FB39-5E1F-B248-9A7A-4C01C4EFD35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8" name="Freeform 347">
                  <a:extLst>
                    <a:ext uri="{FF2B5EF4-FFF2-40B4-BE49-F238E27FC236}">
                      <a16:creationId xmlns="" xmlns:a16="http://schemas.microsoft.com/office/drawing/2014/main" id="{6762CBB0-CBF1-DC47-8A14-38F59E1135B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="" xmlns:a16="http://schemas.microsoft.com/office/drawing/2014/main" id="{D05CC814-ADCE-AE43-B2BF-2E57EE6D6E9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="" xmlns:a16="http://schemas.microsoft.com/office/drawing/2014/main" id="{90D34BF2-9267-B246-BC83-C97A4D97DEE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="" xmlns:a16="http://schemas.microsoft.com/office/drawing/2014/main" id="{1925F9C3-6A09-134C-8318-7290AD8B60A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="" xmlns:a16="http://schemas.microsoft.com/office/drawing/2014/main" id="{E61C4667-123F-A845-BCC0-8455101ACF2F}"/>
                </a:ext>
              </a:extLst>
            </p:cNvPr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="" xmlns:a16="http://schemas.microsoft.com/office/drawing/2014/main" id="{7B7E719E-C4A3-4940-BB4F-671C6F1E735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="" xmlns:a16="http://schemas.microsoft.com/office/drawing/2014/main" id="{71CB114A-BFFE-4245-9969-879EF7F16EA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="" xmlns:a16="http://schemas.microsoft.com/office/drawing/2014/main" id="{72121964-7151-184E-B215-6FFAE4FA28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="" xmlns:a16="http://schemas.microsoft.com/office/drawing/2014/main" id="{BB494E8E-F2D9-8D4C-8855-005A1DEE03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="" xmlns:a16="http://schemas.microsoft.com/office/drawing/2014/main" id="{21953B9A-7B59-5B48-B542-2BE643E43FA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="" xmlns:a16="http://schemas.microsoft.com/office/drawing/2014/main" id="{64E057B3-0410-8944-96E8-A73328F40DF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="" xmlns:a16="http://schemas.microsoft.com/office/drawing/2014/main" id="{4F3BC6AC-6740-644B-B895-210B6ABEA3B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="" xmlns:a16="http://schemas.microsoft.com/office/drawing/2014/main" id="{5C1BDD41-89CC-5142-82E0-31AD1AEA5928}"/>
                </a:ext>
              </a:extLst>
            </p:cNvPr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="" xmlns:a16="http://schemas.microsoft.com/office/drawing/2014/main" id="{8CAAD1B8-7EF7-104B-A99C-66500B373B1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="" xmlns:a16="http://schemas.microsoft.com/office/drawing/2014/main" id="{C3709934-88FB-7B49-8DD5-B867C648DC4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="" xmlns:a16="http://schemas.microsoft.com/office/drawing/2014/main" id="{A129641A-31D4-0744-9BA2-E6B8031E0C7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="" xmlns:a16="http://schemas.microsoft.com/office/drawing/2014/main" id="{AC8F2956-A0C1-9347-A821-CF7760F8BF1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="" xmlns:a16="http://schemas.microsoft.com/office/drawing/2014/main" id="{3A2DD6F3-4BB4-7344-8796-936E8627C7E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="" xmlns:a16="http://schemas.microsoft.com/office/drawing/2014/main" id="{1B108877-A9F2-B740-94FB-2FACB13C189C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="" xmlns:a16="http://schemas.microsoft.com/office/drawing/2014/main" id="{A4E7367F-EA46-6943-A52D-D2D39663AFD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6" name="Group 335">
            <a:extLst>
              <a:ext uri="{FF2B5EF4-FFF2-40B4-BE49-F238E27FC236}">
                <a16:creationId xmlns="" xmlns:a16="http://schemas.microsoft.com/office/drawing/2014/main" id="{E7BFFEF5-1E5A-214E-815E-5352DB1D8B9D}"/>
              </a:ext>
            </a:extLst>
          </p:cNvPr>
          <p:cNvGrpSpPr/>
          <p:nvPr/>
        </p:nvGrpSpPr>
        <p:grpSpPr>
          <a:xfrm>
            <a:off x="1224431" y="3070406"/>
            <a:ext cx="746763" cy="344773"/>
            <a:chOff x="3668110" y="2448910"/>
            <a:chExt cx="3794234" cy="2165130"/>
          </a:xfrm>
        </p:grpSpPr>
        <p:sp>
          <p:nvSpPr>
            <p:cNvPr id="337" name="Rectangle 336">
              <a:extLst>
                <a:ext uri="{FF2B5EF4-FFF2-40B4-BE49-F238E27FC236}">
                  <a16:creationId xmlns="" xmlns:a16="http://schemas.microsoft.com/office/drawing/2014/main" id="{3882DC2F-B27B-0C40-807D-179D4FF6760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="" xmlns:a16="http://schemas.microsoft.com/office/drawing/2014/main" id="{C45558C7-AA03-9549-BB76-2D627A97AB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="" xmlns:a16="http://schemas.microsoft.com/office/drawing/2014/main" id="{C5245A52-75E9-4F43-901F-B3CDDA16D9A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40" name="Freeform 339">
                <a:extLst>
                  <a:ext uri="{FF2B5EF4-FFF2-40B4-BE49-F238E27FC236}">
                    <a16:creationId xmlns="" xmlns:a16="http://schemas.microsoft.com/office/drawing/2014/main" id="{5719E44D-592D-2B40-8629-8CAC92FD289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="" xmlns:a16="http://schemas.microsoft.com/office/drawing/2014/main" id="{8F866AE4-8716-1943-A767-116C65DECED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="" xmlns:a16="http://schemas.microsoft.com/office/drawing/2014/main" id="{5286B54F-3F16-8E4C-9916-F5AD40E1D77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="" xmlns:a16="http://schemas.microsoft.com/office/drawing/2014/main" id="{A4B59C80-FD6E-ED49-8253-93F2FF9267E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454F9526-7B25-4D73-AE4B-1EAFA089D7C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="" xmlns:a16="http://schemas.microsoft.com/office/drawing/2014/main" id="{551D1EB7-9A5F-4AA7-8393-651E795A5A5A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4E450759-82F5-41B2-9960-3FB5B64AEF76}"/>
              </a:ext>
            </a:extLst>
          </p:cNvPr>
          <p:cNvSpPr/>
          <p:nvPr/>
        </p:nvSpPr>
        <p:spPr>
          <a:xfrm>
            <a:off x="393111" y="727493"/>
            <a:ext cx="338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Interconnecting Switches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EF94A2-FFE2-4762-9E77-91E9AFFF04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8" t="8221" r="5829" b="20512"/>
          <a:stretch/>
        </p:blipFill>
        <p:spPr>
          <a:xfrm>
            <a:off x="6902652" y="2241970"/>
            <a:ext cx="5057533" cy="20125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84982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3">
            <a:extLst>
              <a:ext uri="{FF2B5EF4-FFF2-40B4-BE49-F238E27FC236}">
                <a16:creationId xmlns="" xmlns:a16="http://schemas.microsoft.com/office/drawing/2014/main" id="{568450DB-9CD6-EE43-953D-FA5EF552531B}"/>
              </a:ext>
            </a:extLst>
          </p:cNvPr>
          <p:cNvSpPr txBox="1">
            <a:spLocks noChangeArrowheads="1"/>
          </p:cNvSpPr>
          <p:nvPr/>
        </p:nvSpPr>
        <p:spPr>
          <a:xfrm>
            <a:off x="339081" y="1542081"/>
            <a:ext cx="8743038" cy="808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Suppose C sends frame to I, I responds to C</a:t>
            </a:r>
          </a:p>
        </p:txBody>
      </p:sp>
      <p:sp>
        <p:nvSpPr>
          <p:cNvPr id="100" name="Rectangle 5">
            <a:extLst>
              <a:ext uri="{FF2B5EF4-FFF2-40B4-BE49-F238E27FC236}">
                <a16:creationId xmlns="" xmlns:a16="http://schemas.microsoft.com/office/drawing/2014/main" id="{B511F9CE-E792-7F49-809B-1ABFB62EB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42" y="4779344"/>
            <a:ext cx="520452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defRPr/>
            </a:pPr>
            <a:r>
              <a:rPr lang="en-US" sz="2400" u="sng" dirty="0">
                <a:solidFill>
                  <a:srgbClr val="CC0000"/>
                </a:solidFill>
                <a:cs typeface="+mn-cs"/>
              </a:rPr>
              <a:t>Q:</a:t>
            </a:r>
            <a:r>
              <a:rPr lang="en-US" sz="2400" i="0" dirty="0">
                <a:solidFill>
                  <a:srgbClr val="CC0000"/>
                </a:solidFill>
                <a:cs typeface="+mn-cs"/>
              </a:rPr>
              <a:t> 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show switch tables and packet forwarding in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1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3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4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1FFF95-C7EA-144E-84F5-63512E675D5A}"/>
              </a:ext>
            </a:extLst>
          </p:cNvPr>
          <p:cNvGrpSpPr/>
          <p:nvPr/>
        </p:nvGrpSpPr>
        <p:grpSpPr>
          <a:xfrm>
            <a:off x="485252" y="2225062"/>
            <a:ext cx="6289087" cy="2044145"/>
            <a:chOff x="2517827" y="2194237"/>
            <a:chExt cx="6289087" cy="2044145"/>
          </a:xfrm>
        </p:grpSpPr>
        <p:grpSp>
          <p:nvGrpSpPr>
            <p:cNvPr id="101" name="Group 1">
              <a:extLst>
                <a:ext uri="{FF2B5EF4-FFF2-40B4-BE49-F238E27FC236}">
                  <a16:creationId xmlns="" xmlns:a16="http://schemas.microsoft.com/office/drawing/2014/main" id="{E174CED5-AC35-D54C-8BF6-1C9463848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827" y="2654612"/>
              <a:ext cx="2005135" cy="1358900"/>
              <a:chOff x="958850" y="2444750"/>
              <a:chExt cx="2005665" cy="1358710"/>
            </a:xfrm>
          </p:grpSpPr>
          <p:sp>
            <p:nvSpPr>
              <p:cNvPr id="102" name="Line 20">
                <a:extLst>
                  <a:ext uri="{FF2B5EF4-FFF2-40B4-BE49-F238E27FC236}">
                    <a16:creationId xmlns="" xmlns:a16="http://schemas.microsoft.com/office/drawing/2014/main" id="{99456C36-8A4C-D04A-935F-F188E1160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2903" y="3030456"/>
                <a:ext cx="5557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3" name="Line 21">
                <a:extLst>
                  <a:ext uri="{FF2B5EF4-FFF2-40B4-BE49-F238E27FC236}">
                    <a16:creationId xmlns="" xmlns:a16="http://schemas.microsoft.com/office/drawing/2014/main" id="{55CE708E-2A34-9F40-8A40-EC8F4808B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0355" y="3078074"/>
                <a:ext cx="271534" cy="3142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4" name="Line 22">
                <a:extLst>
                  <a:ext uri="{FF2B5EF4-FFF2-40B4-BE49-F238E27FC236}">
                    <a16:creationId xmlns="" xmlns:a16="http://schemas.microsoft.com/office/drawing/2014/main" id="{25CA20B9-2A94-684B-9200-B43A5DC1A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9566" y="3106645"/>
                <a:ext cx="73044" cy="2952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5" name="Text Box 64">
                <a:extLst>
                  <a:ext uri="{FF2B5EF4-FFF2-40B4-BE49-F238E27FC236}">
                    <a16:creationId xmlns="" xmlns:a16="http://schemas.microsoft.com/office/drawing/2014/main" id="{4DEB5825-2375-754E-8531-766CDA61C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8850" y="2844744"/>
                <a:ext cx="317800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06" name="Text Box 65">
                <a:extLst>
                  <a:ext uri="{FF2B5EF4-FFF2-40B4-BE49-F238E27FC236}">
                    <a16:creationId xmlns="" xmlns:a16="http://schemas.microsoft.com/office/drawing/2014/main" id="{799C545E-6574-C94C-A803-1B1F400DC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8232" y="3306642"/>
                <a:ext cx="309782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07" name="Text Box 73">
                <a:extLst>
                  <a:ext uri="{FF2B5EF4-FFF2-40B4-BE49-F238E27FC236}">
                    <a16:creationId xmlns="" xmlns:a16="http://schemas.microsoft.com/office/drawing/2014/main" id="{0DF107CE-E588-A94A-88C7-2C3915755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1548" y="2444750"/>
                <a:ext cx="36910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8" name="Text Box 66">
                <a:extLst>
                  <a:ext uri="{FF2B5EF4-FFF2-40B4-BE49-F238E27FC236}">
                    <a16:creationId xmlns="" xmlns:a16="http://schemas.microsoft.com/office/drawing/2014/main" id="{BFDB47B6-1E5E-BD42-AC91-800C3CCA6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6336" y="3298706"/>
                <a:ext cx="30817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grpSp>
            <p:nvGrpSpPr>
              <p:cNvPr id="109" name="Group 44">
                <a:extLst>
                  <a:ext uri="{FF2B5EF4-FFF2-40B4-BE49-F238E27FC236}">
                    <a16:creationId xmlns="" xmlns:a16="http://schemas.microsoft.com/office/drawing/2014/main" id="{DC837921-0D64-BD47-861E-F31CC635EE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760" y="2834640"/>
                <a:ext cx="568960" cy="481140"/>
                <a:chOff x="-44" y="1473"/>
                <a:chExt cx="981" cy="1105"/>
              </a:xfrm>
            </p:grpSpPr>
            <p:pic>
              <p:nvPicPr>
                <p:cNvPr id="117" name="Picture 45" descr="desktop_computer_stylized_medium">
                  <a:extLst>
                    <a:ext uri="{FF2B5EF4-FFF2-40B4-BE49-F238E27FC236}">
                      <a16:creationId xmlns="" xmlns:a16="http://schemas.microsoft.com/office/drawing/2014/main" id="{99A10DAA-F025-3840-A597-986C2A27A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46">
                  <a:extLst>
                    <a:ext uri="{FF2B5EF4-FFF2-40B4-BE49-F238E27FC236}">
                      <a16:creationId xmlns="" xmlns:a16="http://schemas.microsoft.com/office/drawing/2014/main" id="{83738852-B2D6-8A45-99DE-7F2DF5918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110" name="Group 44">
                <a:extLst>
                  <a:ext uri="{FF2B5EF4-FFF2-40B4-BE49-F238E27FC236}">
                    <a16:creationId xmlns="" xmlns:a16="http://schemas.microsoft.com/office/drawing/2014/main" id="{A033586C-CAEE-E347-8D88-3B31D913E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4160" y="3291840"/>
                <a:ext cx="568960" cy="481140"/>
                <a:chOff x="-44" y="1473"/>
                <a:chExt cx="981" cy="1105"/>
              </a:xfrm>
            </p:grpSpPr>
            <p:pic>
              <p:nvPicPr>
                <p:cNvPr id="115" name="Picture 45" descr="desktop_computer_stylized_medium">
                  <a:extLst>
                    <a:ext uri="{FF2B5EF4-FFF2-40B4-BE49-F238E27FC236}">
                      <a16:creationId xmlns="" xmlns:a16="http://schemas.microsoft.com/office/drawing/2014/main" id="{21CE84B5-06A2-D14C-AEBE-CFD46034D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6" name="Freeform 46">
                  <a:extLst>
                    <a:ext uri="{FF2B5EF4-FFF2-40B4-BE49-F238E27FC236}">
                      <a16:creationId xmlns="" xmlns:a16="http://schemas.microsoft.com/office/drawing/2014/main" id="{5FD3094A-1859-F648-BB49-F2B23B15C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111" name="Group 44">
                <a:extLst>
                  <a:ext uri="{FF2B5EF4-FFF2-40B4-BE49-F238E27FC236}">
                    <a16:creationId xmlns="" xmlns:a16="http://schemas.microsoft.com/office/drawing/2014/main" id="{655FEA45-4989-2C4A-8309-EA2DBF28B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2480" y="3322320"/>
                <a:ext cx="568960" cy="481140"/>
                <a:chOff x="-44" y="1473"/>
                <a:chExt cx="981" cy="1105"/>
              </a:xfrm>
            </p:grpSpPr>
            <p:pic>
              <p:nvPicPr>
                <p:cNvPr id="113" name="Picture 45" descr="desktop_computer_stylized_medium">
                  <a:extLst>
                    <a:ext uri="{FF2B5EF4-FFF2-40B4-BE49-F238E27FC236}">
                      <a16:creationId xmlns="" xmlns:a16="http://schemas.microsoft.com/office/drawing/2014/main" id="{C2B6BF88-F812-964A-96C8-B3552CB52B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4" name="Freeform 46">
                  <a:extLst>
                    <a:ext uri="{FF2B5EF4-FFF2-40B4-BE49-F238E27FC236}">
                      <a16:creationId xmlns="" xmlns:a16="http://schemas.microsoft.com/office/drawing/2014/main" id="{C7D61B70-C386-EB44-94E6-4FCDCA9C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pic>
            <p:nvPicPr>
              <p:cNvPr id="112" name="Picture 3">
                <a:extLst>
                  <a:ext uri="{FF2B5EF4-FFF2-40B4-BE49-F238E27FC236}">
                    <a16:creationId xmlns="" xmlns:a16="http://schemas.microsoft.com/office/drawing/2014/main" id="{B5A71CE8-50DE-B246-AE60-22D59D712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17" y="2879664"/>
                <a:ext cx="678041" cy="299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="" xmlns:a16="http://schemas.microsoft.com/office/drawing/2014/main" id="{2816478B-C7BF-3A4B-9910-57E846BFA2AE}"/>
                </a:ext>
              </a:extLst>
            </p:cNvPr>
            <p:cNvGrpSpPr/>
            <p:nvPr/>
          </p:nvGrpSpPr>
          <p:grpSpPr>
            <a:xfrm>
              <a:off x="3950752" y="2194237"/>
              <a:ext cx="4856162" cy="2044145"/>
              <a:chOff x="3950752" y="2194237"/>
              <a:chExt cx="4856162" cy="204414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="" xmlns:a16="http://schemas.microsoft.com/office/drawing/2014/main" id="{ABDB365C-75DD-BA4C-8483-F86287AD4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0752" y="2194237"/>
                <a:ext cx="4856162" cy="2044145"/>
                <a:chOff x="2379663" y="1984375"/>
                <a:chExt cx="4855711" cy="2043590"/>
              </a:xfrm>
            </p:grpSpPr>
            <p:sp>
              <p:nvSpPr>
                <p:cNvPr id="145" name="Line 23">
                  <a:extLst>
                    <a:ext uri="{FF2B5EF4-FFF2-40B4-BE49-F238E27FC236}">
                      <a16:creationId xmlns="" xmlns:a16="http://schemas.microsoft.com/office/drawing/2014/main" id="{68A6B2AD-4A9F-214F-BE1D-B7DF7E1C6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5258" y="3068344"/>
                  <a:ext cx="346043" cy="21584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6" name="Line 24">
                  <a:extLst>
                    <a:ext uri="{FF2B5EF4-FFF2-40B4-BE49-F238E27FC236}">
                      <a16:creationId xmlns="" xmlns:a16="http://schemas.microsoft.com/office/drawing/2014/main" id="{D84ED115-8A00-2C43-AB0E-B0231CCF9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49554" y="3087389"/>
                  <a:ext cx="125401" cy="5872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7" name="Line 25">
                  <a:extLst>
                    <a:ext uri="{FF2B5EF4-FFF2-40B4-BE49-F238E27FC236}">
                      <a16:creationId xmlns="" xmlns:a16="http://schemas.microsoft.com/office/drawing/2014/main" id="{B1AA3E0A-B9A5-294C-A748-5E42A95E3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326" y="3030254"/>
                  <a:ext cx="230167" cy="36185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8" name="Line 26">
                  <a:extLst>
                    <a:ext uri="{FF2B5EF4-FFF2-40B4-BE49-F238E27FC236}">
                      <a16:creationId xmlns="" xmlns:a16="http://schemas.microsoft.com/office/drawing/2014/main" id="{CC0F30F5-BEDC-5D4D-B554-BBE6A2062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2145" y="3106433"/>
                  <a:ext cx="428585" cy="24440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9" name="Line 27">
                  <a:extLst>
                    <a:ext uri="{FF2B5EF4-FFF2-40B4-BE49-F238E27FC236}">
                      <a16:creationId xmlns="" xmlns:a16="http://schemas.microsoft.com/office/drawing/2014/main" id="{306D12EE-4853-A448-A0E4-6AA00BE66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35335" y="3077866"/>
                  <a:ext cx="9524" cy="4697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0" name="Line 35">
                  <a:extLst>
                    <a:ext uri="{FF2B5EF4-FFF2-40B4-BE49-F238E27FC236}">
                      <a16:creationId xmlns="" xmlns:a16="http://schemas.microsoft.com/office/drawing/2014/main" id="{2F390777-5412-4D49-92B7-E21F0873B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79663" y="2355749"/>
                  <a:ext cx="1517509" cy="5364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1" name="Line 36">
                  <a:extLst>
                    <a:ext uri="{FF2B5EF4-FFF2-40B4-BE49-F238E27FC236}">
                      <a16:creationId xmlns="" xmlns:a16="http://schemas.microsoft.com/office/drawing/2014/main" id="{2A8B696B-9EF3-6144-9251-35E77662F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0356" y="2322421"/>
                  <a:ext cx="0" cy="5999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2" name="Line 37">
                  <a:extLst>
                    <a:ext uri="{FF2B5EF4-FFF2-40B4-BE49-F238E27FC236}">
                      <a16:creationId xmlns="" xmlns:a16="http://schemas.microsoft.com/office/drawing/2014/main" id="{EE382A21-6506-2149-B95A-87DC8F5C2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49571" y="2306551"/>
                  <a:ext cx="1406394" cy="6840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3" name="Line 63">
                  <a:extLst>
                    <a:ext uri="{FF2B5EF4-FFF2-40B4-BE49-F238E27FC236}">
                      <a16:creationId xmlns="" xmlns:a16="http://schemas.microsoft.com/office/drawing/2014/main" id="{BDF97CF4-DC42-E04A-B487-6437DFE7C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11539" y="3131826"/>
                  <a:ext cx="285723" cy="1587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4" name="Text Box 67">
                  <a:extLst>
                    <a:ext uri="{FF2B5EF4-FFF2-40B4-BE49-F238E27FC236}">
                      <a16:creationId xmlns="" xmlns:a16="http://schemas.microsoft.com/office/drawing/2014/main" id="{2188C4D3-BD36-E047-9559-CABADC9F0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0973" y="3222289"/>
                  <a:ext cx="327304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155" name="Text Box 68">
                  <a:extLst>
                    <a:ext uri="{FF2B5EF4-FFF2-40B4-BE49-F238E27FC236}">
                      <a16:creationId xmlns="" xmlns:a16="http://schemas.microsoft.com/office/drawing/2014/main" id="{D377AFD9-065B-0D42-89D3-C837E5B125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94004" y="3658733"/>
                  <a:ext cx="29684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E</a:t>
                  </a:r>
                </a:p>
              </p:txBody>
            </p:sp>
            <p:sp>
              <p:nvSpPr>
                <p:cNvPr id="156" name="Text Box 69">
                  <a:extLst>
                    <a:ext uri="{FF2B5EF4-FFF2-40B4-BE49-F238E27FC236}">
                      <a16:creationId xmlns="" xmlns:a16="http://schemas.microsoft.com/office/drawing/2014/main" id="{0CFCAF43-7430-1543-B71F-013915B7D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7035" y="3057234"/>
                  <a:ext cx="290437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F</a:t>
                  </a:r>
                </a:p>
              </p:txBody>
            </p:sp>
            <p:sp>
              <p:nvSpPr>
                <p:cNvPr id="157" name="Text Box 74">
                  <a:extLst>
                    <a:ext uri="{FF2B5EF4-FFF2-40B4-BE49-F238E27FC236}">
                      <a16:creationId xmlns="" xmlns:a16="http://schemas.microsoft.com/office/drawing/2014/main" id="{09D60F24-0E65-E540-A132-B2087CA454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267" y="2768387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2</a:t>
                  </a:r>
                </a:p>
              </p:txBody>
            </p:sp>
            <p:sp>
              <p:nvSpPr>
                <p:cNvPr id="158" name="Text Box 75">
                  <a:extLst>
                    <a:ext uri="{FF2B5EF4-FFF2-40B4-BE49-F238E27FC236}">
                      <a16:creationId xmlns="" xmlns:a16="http://schemas.microsoft.com/office/drawing/2014/main" id="{61B735CA-251A-CF4F-988F-56BD7EB991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35290" y="1984375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4</a:t>
                  </a:r>
                </a:p>
              </p:txBody>
            </p:sp>
            <p:sp>
              <p:nvSpPr>
                <p:cNvPr id="159" name="Text Box 76">
                  <a:extLst>
                    <a:ext uri="{FF2B5EF4-FFF2-40B4-BE49-F238E27FC236}">
                      <a16:creationId xmlns="" xmlns:a16="http://schemas.microsoft.com/office/drawing/2014/main" id="{5684E9B9-6F8F-9B49-87D7-884038727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9938" y="2570004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3</a:t>
                  </a:r>
                </a:p>
              </p:txBody>
            </p:sp>
            <p:sp>
              <p:nvSpPr>
                <p:cNvPr id="160" name="Text Box 78">
                  <a:extLst>
                    <a:ext uri="{FF2B5EF4-FFF2-40B4-BE49-F238E27FC236}">
                      <a16:creationId xmlns="" xmlns:a16="http://schemas.microsoft.com/office/drawing/2014/main" id="{811B64AB-D4E5-1E43-81FE-A68C071F63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40104" y="3541290"/>
                  <a:ext cx="328905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H</a:t>
                  </a:r>
                </a:p>
              </p:txBody>
            </p:sp>
            <p:sp>
              <p:nvSpPr>
                <p:cNvPr id="161" name="Text Box 79">
                  <a:extLst>
                    <a:ext uri="{FF2B5EF4-FFF2-40B4-BE49-F238E27FC236}">
                      <a16:creationId xmlns="" xmlns:a16="http://schemas.microsoft.com/office/drawing/2014/main" id="{5D07C5EE-CF96-1441-A8A4-14B2C1E5BC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86160" y="3179439"/>
                  <a:ext cx="249214" cy="3697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I</a:t>
                  </a:r>
                </a:p>
              </p:txBody>
            </p:sp>
            <p:sp>
              <p:nvSpPr>
                <p:cNvPr id="162" name="Text Box 80">
                  <a:extLst>
                    <a:ext uri="{FF2B5EF4-FFF2-40B4-BE49-F238E27FC236}">
                      <a16:creationId xmlns="" xmlns:a16="http://schemas.microsoft.com/office/drawing/2014/main" id="{76121A31-0CF9-CD4B-AE69-015165CDB9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3560" y="3595251"/>
                  <a:ext cx="330509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G</a:t>
                  </a:r>
                </a:p>
              </p:txBody>
            </p:sp>
            <p:pic>
              <p:nvPicPr>
                <p:cNvPr id="163" name="Picture 3">
                  <a:extLst>
                    <a:ext uri="{FF2B5EF4-FFF2-40B4-BE49-F238E27FC236}">
                      <a16:creationId xmlns="" xmlns:a16="http://schemas.microsoft.com/office/drawing/2014/main" id="{A60EFC24-CD1C-1840-BFF1-506A513FE7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899" y="2930268"/>
                  <a:ext cx="677799" cy="2999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64" name="Group 44">
                  <a:extLst>
                    <a:ext uri="{FF2B5EF4-FFF2-40B4-BE49-F238E27FC236}">
                      <a16:creationId xmlns="" xmlns:a16="http://schemas.microsoft.com/office/drawing/2014/main" id="{72C50D88-FE1C-914B-9179-8D1F978E03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39440" y="3180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6" name="Picture 45" descr="desktop_computer_stylized_medium">
                    <a:extLst>
                      <a:ext uri="{FF2B5EF4-FFF2-40B4-BE49-F238E27FC236}">
                        <a16:creationId xmlns="" xmlns:a16="http://schemas.microsoft.com/office/drawing/2014/main" id="{6B6B128B-F962-F94D-9DF1-510848850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7" name="Freeform 46">
                    <a:extLst>
                      <a:ext uri="{FF2B5EF4-FFF2-40B4-BE49-F238E27FC236}">
                        <a16:creationId xmlns="" xmlns:a16="http://schemas.microsoft.com/office/drawing/2014/main" id="{C0150CF8-A697-CE42-940C-37756D41B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5" name="Group 44">
                  <a:extLst>
                    <a:ext uri="{FF2B5EF4-FFF2-40B4-BE49-F238E27FC236}">
                      <a16:creationId xmlns="" xmlns:a16="http://schemas.microsoft.com/office/drawing/2014/main" id="{3070217F-553E-764A-99FA-E2DA6A9B3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6320" y="352552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4" name="Picture 45" descr="desktop_computer_stylized_medium">
                    <a:extLst>
                      <a:ext uri="{FF2B5EF4-FFF2-40B4-BE49-F238E27FC236}">
                        <a16:creationId xmlns="" xmlns:a16="http://schemas.microsoft.com/office/drawing/2014/main" id="{A7C73311-AB56-AB43-AD0E-BECBF1D54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5" name="Freeform 46">
                    <a:extLst>
                      <a:ext uri="{FF2B5EF4-FFF2-40B4-BE49-F238E27FC236}">
                        <a16:creationId xmlns="" xmlns:a16="http://schemas.microsoft.com/office/drawing/2014/main" id="{52C81438-9114-5446-B747-FBE54C6601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6" name="Group 44">
                  <a:extLst>
                    <a:ext uri="{FF2B5EF4-FFF2-40B4-BE49-F238E27FC236}">
                      <a16:creationId xmlns="" xmlns:a16="http://schemas.microsoft.com/office/drawing/2014/main" id="{4533CD9B-FBCF-5447-8350-43CE87CD63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5120" y="32816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2" name="Picture 45" descr="desktop_computer_stylized_medium">
                    <a:extLst>
                      <a:ext uri="{FF2B5EF4-FFF2-40B4-BE49-F238E27FC236}">
                        <a16:creationId xmlns="" xmlns:a16="http://schemas.microsoft.com/office/drawing/2014/main" id="{B2D533C9-2A78-B940-8439-12C55294CF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3" name="Freeform 46">
                    <a:extLst>
                      <a:ext uri="{FF2B5EF4-FFF2-40B4-BE49-F238E27FC236}">
                        <a16:creationId xmlns="" xmlns:a16="http://schemas.microsoft.com/office/drawing/2014/main" id="{57FD2025-5E4C-8743-B974-760B98881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7" name="Group 44">
                  <a:extLst>
                    <a:ext uri="{FF2B5EF4-FFF2-40B4-BE49-F238E27FC236}">
                      <a16:creationId xmlns="" xmlns:a16="http://schemas.microsoft.com/office/drawing/2014/main" id="{39417816-E3DF-9944-8BB2-9ECAEA935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520" y="326136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0" name="Picture 45" descr="desktop_computer_stylized_medium">
                    <a:extLst>
                      <a:ext uri="{FF2B5EF4-FFF2-40B4-BE49-F238E27FC236}">
                        <a16:creationId xmlns="" xmlns:a16="http://schemas.microsoft.com/office/drawing/2014/main" id="{DB414230-1306-5F4E-A458-0537D0528C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1" name="Freeform 46">
                    <a:extLst>
                      <a:ext uri="{FF2B5EF4-FFF2-40B4-BE49-F238E27FC236}">
                        <a16:creationId xmlns="" xmlns:a16="http://schemas.microsoft.com/office/drawing/2014/main" id="{309159E7-31D8-234D-93D0-BE8C00415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8" name="Group 44">
                  <a:extLst>
                    <a:ext uri="{FF2B5EF4-FFF2-40B4-BE49-F238E27FC236}">
                      <a16:creationId xmlns="" xmlns:a16="http://schemas.microsoft.com/office/drawing/2014/main" id="{4E2C6A6D-6868-344A-8B6D-7879FC94C5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000" y="3434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8" name="Picture 45" descr="desktop_computer_stylized_medium">
                    <a:extLst>
                      <a:ext uri="{FF2B5EF4-FFF2-40B4-BE49-F238E27FC236}">
                        <a16:creationId xmlns="" xmlns:a16="http://schemas.microsoft.com/office/drawing/2014/main" id="{241FED28-3695-BF44-9514-315EAD5328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9" name="Freeform 46">
                    <a:extLst>
                      <a:ext uri="{FF2B5EF4-FFF2-40B4-BE49-F238E27FC236}">
                        <a16:creationId xmlns="" xmlns:a16="http://schemas.microsoft.com/office/drawing/2014/main" id="{2B011CDD-EC17-8A46-97F7-9084D9FC8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9" name="Group 44">
                  <a:extLst>
                    <a:ext uri="{FF2B5EF4-FFF2-40B4-BE49-F238E27FC236}">
                      <a16:creationId xmlns="" xmlns:a16="http://schemas.microsoft.com/office/drawing/2014/main" id="{7F3E3005-6E4C-2E48-BEB0-D7DCE47F5B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0480" y="314960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6" name="Picture 45" descr="desktop_computer_stylized_medium">
                    <a:extLst>
                      <a:ext uri="{FF2B5EF4-FFF2-40B4-BE49-F238E27FC236}">
                        <a16:creationId xmlns="" xmlns:a16="http://schemas.microsoft.com/office/drawing/2014/main" id="{2F69E930-531C-CC49-9369-A6258D2C3D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7" name="Freeform 46">
                    <a:extLst>
                      <a:ext uri="{FF2B5EF4-FFF2-40B4-BE49-F238E27FC236}">
                        <a16:creationId xmlns="" xmlns:a16="http://schemas.microsoft.com/office/drawing/2014/main" id="{275B5DF6-0840-1741-A596-61D1E7D33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pic>
              <p:nvPicPr>
                <p:cNvPr id="174" name="Picture 3">
                  <a:extLst>
                    <a:ext uri="{FF2B5EF4-FFF2-40B4-BE49-F238E27FC236}">
                      <a16:creationId xmlns="" xmlns:a16="http://schemas.microsoft.com/office/drawing/2014/main" id="{99A8D395-2415-D740-B879-CB64DE3E7C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4313" y="2847741"/>
                  <a:ext cx="677800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5" name="Picture 3">
                  <a:extLst>
                    <a:ext uri="{FF2B5EF4-FFF2-40B4-BE49-F238E27FC236}">
                      <a16:creationId xmlns="" xmlns:a16="http://schemas.microsoft.com/office/drawing/2014/main" id="{7E37AF4C-6642-944F-893E-8F764A201E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4949" y="2116102"/>
                  <a:ext cx="676212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="" xmlns:a16="http://schemas.microsoft.com/office/drawing/2014/main" id="{BC8817A8-53E1-E640-9C0B-D148675E84B3}"/>
                  </a:ext>
                </a:extLst>
              </p:cNvPr>
              <p:cNvGrpSpPr/>
              <p:nvPr/>
            </p:nvGrpSpPr>
            <p:grpSpPr>
              <a:xfrm>
                <a:off x="5398824" y="2310984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="" xmlns:a16="http://schemas.microsoft.com/office/drawing/2014/main" id="{3B86E610-C8E9-A14E-BADA-D521477BFA5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="" xmlns:a16="http://schemas.microsoft.com/office/drawing/2014/main" id="{09BCF10E-F11E-0940-9427-2C52D3A0442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="" xmlns:a16="http://schemas.microsoft.com/office/drawing/2014/main" id="{74F91BDF-2C7D-004F-9F7E-3424FDD7E858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41" name="Freeform 140">
                    <a:extLst>
                      <a:ext uri="{FF2B5EF4-FFF2-40B4-BE49-F238E27FC236}">
                        <a16:creationId xmlns="" xmlns:a16="http://schemas.microsoft.com/office/drawing/2014/main" id="{866D5738-B1DB-A64F-B2FF-D00B6DCAFBC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41">
                    <a:extLst>
                      <a:ext uri="{FF2B5EF4-FFF2-40B4-BE49-F238E27FC236}">
                        <a16:creationId xmlns="" xmlns:a16="http://schemas.microsoft.com/office/drawing/2014/main" id="{8F3D5853-4CB9-3346-8B27-854B90D8207B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42">
                    <a:extLst>
                      <a:ext uri="{FF2B5EF4-FFF2-40B4-BE49-F238E27FC236}">
                        <a16:creationId xmlns="" xmlns:a16="http://schemas.microsoft.com/office/drawing/2014/main" id="{114FA665-825C-3446-AE24-97A1A9B094BE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43">
                    <a:extLst>
                      <a:ext uri="{FF2B5EF4-FFF2-40B4-BE49-F238E27FC236}">
                        <a16:creationId xmlns="" xmlns:a16="http://schemas.microsoft.com/office/drawing/2014/main" id="{CF92E888-6087-BF4C-9FD9-B93CB8E368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="" xmlns:a16="http://schemas.microsoft.com/office/drawing/2014/main" id="{4DD0CB96-FF06-0747-8D6C-17B6E3D64A00}"/>
                  </a:ext>
                </a:extLst>
              </p:cNvPr>
              <p:cNvGrpSpPr/>
              <p:nvPr/>
            </p:nvGrpSpPr>
            <p:grpSpPr>
              <a:xfrm>
                <a:off x="7290083" y="3122951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="" xmlns:a16="http://schemas.microsoft.com/office/drawing/2014/main" id="{BBE4C02F-92B5-E34A-8A31-6DCFE62E955D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="" xmlns:a16="http://schemas.microsoft.com/office/drawing/2014/main" id="{FC68E576-D54E-734B-8697-D893832C877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="" xmlns:a16="http://schemas.microsoft.com/office/drawing/2014/main" id="{B96132C5-D867-5746-8DB9-936FC4CA34AB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34" name="Freeform 133">
                    <a:extLst>
                      <a:ext uri="{FF2B5EF4-FFF2-40B4-BE49-F238E27FC236}">
                        <a16:creationId xmlns="" xmlns:a16="http://schemas.microsoft.com/office/drawing/2014/main" id="{F331719B-2E38-6C46-8045-A59B4810FCF3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="" xmlns:a16="http://schemas.microsoft.com/office/drawing/2014/main" id="{0FAF6128-2431-6D43-969E-D212F9385490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="" xmlns:a16="http://schemas.microsoft.com/office/drawing/2014/main" id="{105D7E56-FF41-A349-A7F2-51A25370D45A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="" xmlns:a16="http://schemas.microsoft.com/office/drawing/2014/main" id="{406FE8BF-E5DA-3A43-8C2C-0214135AEF6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="" xmlns:a16="http://schemas.microsoft.com/office/drawing/2014/main" id="{61382BC6-B124-C34A-AF5F-106CD750D54D}"/>
                  </a:ext>
                </a:extLst>
              </p:cNvPr>
              <p:cNvGrpSpPr/>
              <p:nvPr/>
            </p:nvGrpSpPr>
            <p:grpSpPr>
              <a:xfrm>
                <a:off x="5371262" y="3020518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="" xmlns:a16="http://schemas.microsoft.com/office/drawing/2014/main" id="{F54875C8-3537-534D-8699-79202C6EF3C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="" xmlns:a16="http://schemas.microsoft.com/office/drawing/2014/main" id="{37C804ED-78E1-0B43-8D28-3CBDFC6F975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="" xmlns:a16="http://schemas.microsoft.com/office/drawing/2014/main" id="{029B3492-B39F-9C4E-9E12-23A21BE7194F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="" xmlns:a16="http://schemas.microsoft.com/office/drawing/2014/main" id="{3146775C-54FD-D548-A314-3302205C36ED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="" xmlns:a16="http://schemas.microsoft.com/office/drawing/2014/main" id="{7C1051E3-E4D3-EA4F-B5CF-25F7520318D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="" xmlns:a16="http://schemas.microsoft.com/office/drawing/2014/main" id="{06D6E15E-1DE1-A94F-AE8B-1AB24533AFE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="" xmlns:a16="http://schemas.microsoft.com/office/drawing/2014/main" id="{68FA2054-559F-3D4E-8F12-33A0DEB0D2B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88" name="Group 187">
              <a:extLst>
                <a:ext uri="{FF2B5EF4-FFF2-40B4-BE49-F238E27FC236}">
                  <a16:creationId xmlns="" xmlns:a16="http://schemas.microsoft.com/office/drawing/2014/main" id="{88092B4B-73A7-B84A-B44A-87B3F8EE42A7}"/>
                </a:ext>
              </a:extLst>
            </p:cNvPr>
            <p:cNvGrpSpPr/>
            <p:nvPr/>
          </p:nvGrpSpPr>
          <p:grpSpPr>
            <a:xfrm>
              <a:off x="3510443" y="3070406"/>
              <a:ext cx="746763" cy="344773"/>
              <a:chOff x="3668110" y="2448910"/>
              <a:chExt cx="3794234" cy="216513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="" xmlns:a16="http://schemas.microsoft.com/office/drawing/2014/main" id="{200081AD-DFBF-1947-B539-A661D799E72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="" xmlns:a16="http://schemas.microsoft.com/office/drawing/2014/main" id="{DFB88302-207F-7041-A836-DBC7ED27F4D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="" xmlns:a16="http://schemas.microsoft.com/office/drawing/2014/main" id="{5A1C7D64-8BED-D44B-9F41-2A71D08A306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="" xmlns:a16="http://schemas.microsoft.com/office/drawing/2014/main" id="{AC3DE160-A795-FB4B-AEE9-AB6FD5F7BA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="" xmlns:a16="http://schemas.microsoft.com/office/drawing/2014/main" id="{0795C6B9-582B-1C4C-94D8-E6BE17D986CC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="" xmlns:a16="http://schemas.microsoft.com/office/drawing/2014/main" id="{D9D86823-997E-6E44-B47F-086D7D2EDA6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="" xmlns:a16="http://schemas.microsoft.com/office/drawing/2014/main" id="{BF0DBBF3-4106-7A4E-9218-F47B958ADE7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5783EF0D-B628-4991-957F-5E0B14DD302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2882009E-E88D-4075-9116-FF37C9A795F3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="" xmlns:a16="http://schemas.microsoft.com/office/drawing/2014/main" id="{0658C726-8C36-4047-BE41-E8A42CB8D7D8}"/>
              </a:ext>
            </a:extLst>
          </p:cNvPr>
          <p:cNvSpPr/>
          <p:nvPr/>
        </p:nvSpPr>
        <p:spPr>
          <a:xfrm>
            <a:off x="393111" y="727493"/>
            <a:ext cx="475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Self-learning Multi-switch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39D20B3E-076A-449D-A2B0-B1041EBCB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5320003"/>
              </p:ext>
            </p:extLst>
          </p:nvPr>
        </p:nvGraphicFramePr>
        <p:xfrm>
          <a:off x="6465064" y="1528025"/>
          <a:ext cx="21115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=""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=""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935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0936391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42F27CCE-0CF1-4D07-8B50-00852358D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47694025"/>
              </p:ext>
            </p:extLst>
          </p:nvPr>
        </p:nvGraphicFramePr>
        <p:xfrm>
          <a:off x="9076279" y="2553893"/>
          <a:ext cx="21115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=""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=""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935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0936391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8072CC1A-EAF8-4413-A42E-59D2351D8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95445119"/>
              </p:ext>
            </p:extLst>
          </p:nvPr>
        </p:nvGraphicFramePr>
        <p:xfrm>
          <a:off x="6718216" y="4199404"/>
          <a:ext cx="21115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=""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=""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93508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164725F1-51A6-43BC-B3ED-1BFD682E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907364"/>
              </p:ext>
            </p:extLst>
          </p:nvPr>
        </p:nvGraphicFramePr>
        <p:xfrm>
          <a:off x="9348183" y="5047631"/>
          <a:ext cx="21115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=""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=""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935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09363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228881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Freeform 81">
            <a:extLst>
              <a:ext uri="{FF2B5EF4-FFF2-40B4-BE49-F238E27FC236}">
                <a16:creationId xmlns="" xmlns:a16="http://schemas.microsoft.com/office/drawing/2014/main" id="{1DD2AEB4-851F-3544-B2F7-195B95897CCD}"/>
              </a:ext>
            </a:extLst>
          </p:cNvPr>
          <p:cNvSpPr>
            <a:spLocks/>
          </p:cNvSpPr>
          <p:nvPr/>
        </p:nvSpPr>
        <p:spPr bwMode="auto">
          <a:xfrm rot="5400000">
            <a:off x="4293252" y="22542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9" name="Line 33">
            <a:extLst>
              <a:ext uri="{FF2B5EF4-FFF2-40B4-BE49-F238E27FC236}">
                <a16:creationId xmlns="" xmlns:a16="http://schemas.microsoft.com/office/drawing/2014/main" id="{9C1D8CDE-7155-F441-98A2-3C45AB868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4678" y="3368675"/>
            <a:ext cx="2047875" cy="141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0" name="Line 34">
            <a:extLst>
              <a:ext uri="{FF2B5EF4-FFF2-40B4-BE49-F238E27FC236}">
                <a16:creationId xmlns="" xmlns:a16="http://schemas.microsoft.com/office/drawing/2014/main" id="{20739350-D08C-5A41-88F0-04FEE1E01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4640" y="3355975"/>
            <a:ext cx="0" cy="146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1" name="Line 35">
            <a:extLst>
              <a:ext uri="{FF2B5EF4-FFF2-40B4-BE49-F238E27FC236}">
                <a16:creationId xmlns="" xmlns:a16="http://schemas.microsoft.com/office/drawing/2014/main" id="{C23179C1-50B5-DF48-96CD-F4BCBE2B87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98315" y="3290888"/>
            <a:ext cx="1841500" cy="162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2" name="Line 59">
            <a:extLst>
              <a:ext uri="{FF2B5EF4-FFF2-40B4-BE49-F238E27FC236}">
                <a16:creationId xmlns="" xmlns:a16="http://schemas.microsoft.com/office/drawing/2014/main" id="{FEFC486E-98E8-D243-B2DA-33F74D0F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1503" y="2673350"/>
            <a:ext cx="1223962" cy="423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3" name="Line 60">
            <a:extLst>
              <a:ext uri="{FF2B5EF4-FFF2-40B4-BE49-F238E27FC236}">
                <a16:creationId xmlns="" xmlns:a16="http://schemas.microsoft.com/office/drawing/2014/main" id="{CCC7534E-E985-2943-898D-A4D514E53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128" y="2351088"/>
            <a:ext cx="669925" cy="758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4" name="Line 77">
            <a:extLst>
              <a:ext uri="{FF2B5EF4-FFF2-40B4-BE49-F238E27FC236}">
                <a16:creationId xmlns="" xmlns:a16="http://schemas.microsoft.com/office/drawing/2014/main" id="{AB6C4A41-CCC9-F54B-8FBA-C0BD38886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1340" y="2505075"/>
            <a:ext cx="862013" cy="644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5" name="Line 78">
            <a:extLst>
              <a:ext uri="{FF2B5EF4-FFF2-40B4-BE49-F238E27FC236}">
                <a16:creationId xmlns="" xmlns:a16="http://schemas.microsoft.com/office/drawing/2014/main" id="{4A44EE39-C1D8-AE4F-8DD7-B92BE66397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9103" y="2401888"/>
            <a:ext cx="850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6" name="Text Box 79">
            <a:extLst>
              <a:ext uri="{FF2B5EF4-FFF2-40B4-BE49-F238E27FC236}">
                <a16:creationId xmlns="" xmlns:a16="http://schemas.microsoft.com/office/drawing/2014/main" id="{FBFB42CB-34E2-D24C-B58D-B3E37911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153" y="202247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to external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</p:txBody>
      </p:sp>
      <p:sp>
        <p:nvSpPr>
          <p:cNvPr id="347" name="Text Box 80">
            <a:extLst>
              <a:ext uri="{FF2B5EF4-FFF2-40B4-BE49-F238E27FC236}">
                <a16:creationId xmlns="" xmlns:a16="http://schemas.microsoft.com/office/drawing/2014/main" id="{E6535D94-AEC3-AD4D-8510-1EF310CA2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828" y="258921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sp>
        <p:nvSpPr>
          <p:cNvPr id="348" name="Text Box 82">
            <a:extLst>
              <a:ext uri="{FF2B5EF4-FFF2-40B4-BE49-F238E27FC236}">
                <a16:creationId xmlns="" xmlns:a16="http://schemas.microsoft.com/office/drawing/2014/main" id="{728FD7CE-1C4E-3742-901C-649915E60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9340" y="349726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IP subnet</a:t>
            </a:r>
          </a:p>
        </p:txBody>
      </p:sp>
      <p:sp>
        <p:nvSpPr>
          <p:cNvPr id="349" name="Text Box 83">
            <a:extLst>
              <a:ext uri="{FF2B5EF4-FFF2-40B4-BE49-F238E27FC236}">
                <a16:creationId xmlns="" xmlns:a16="http://schemas.microsoft.com/office/drawing/2014/main" id="{E3A2D782-9E47-194D-A995-3E10BA06F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040" y="18161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mail server</a:t>
            </a:r>
          </a:p>
        </p:txBody>
      </p:sp>
      <p:sp>
        <p:nvSpPr>
          <p:cNvPr id="350" name="Text Box 84">
            <a:extLst>
              <a:ext uri="{FF2B5EF4-FFF2-40B4-BE49-F238E27FC236}">
                <a16:creationId xmlns="" xmlns:a16="http://schemas.microsoft.com/office/drawing/2014/main" id="{BF948EC1-0E64-1446-8EBB-3F705B661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553" y="248602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web server</a:t>
            </a:r>
          </a:p>
        </p:txBody>
      </p:sp>
      <p:sp>
        <p:nvSpPr>
          <p:cNvPr id="351" name="Line 20">
            <a:extLst>
              <a:ext uri="{FF2B5EF4-FFF2-40B4-BE49-F238E27FC236}">
                <a16:creationId xmlns="" xmlns:a16="http://schemas.microsoft.com/office/drawing/2014/main" id="{CA36AD85-4F0F-B949-9B2B-9D467D7BC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8878" y="47355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2" name="Line 21">
            <a:extLst>
              <a:ext uri="{FF2B5EF4-FFF2-40B4-BE49-F238E27FC236}">
                <a16:creationId xmlns="" xmlns:a16="http://schemas.microsoft.com/office/drawing/2014/main" id="{2C2F95BF-E0B6-CF4E-AC71-5428A58F0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228" y="4783138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3" name="Line 22">
            <a:extLst>
              <a:ext uri="{FF2B5EF4-FFF2-40B4-BE49-F238E27FC236}">
                <a16:creationId xmlns="" xmlns:a16="http://schemas.microsoft.com/office/drawing/2014/main" id="{4B6A0F97-8361-514F-ABF1-10DAB9513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328" y="4811713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4" name="Group 44">
            <a:extLst>
              <a:ext uri="{FF2B5EF4-FFF2-40B4-BE49-F238E27FC236}">
                <a16:creationId xmlns="" xmlns:a16="http://schemas.microsoft.com/office/drawing/2014/main" id="{941C3232-2EC1-3E45-861B-43206D07B044}"/>
              </a:ext>
            </a:extLst>
          </p:cNvPr>
          <p:cNvGrpSpPr>
            <a:grpSpLocks/>
          </p:cNvGrpSpPr>
          <p:nvPr/>
        </p:nvGrpSpPr>
        <p:grpSpPr bwMode="auto">
          <a:xfrm>
            <a:off x="3123265" y="4538663"/>
            <a:ext cx="568325" cy="481012"/>
            <a:chOff x="-44" y="1473"/>
            <a:chExt cx="981" cy="1105"/>
          </a:xfrm>
        </p:grpSpPr>
        <p:pic>
          <p:nvPicPr>
            <p:cNvPr id="355" name="Picture 45" descr="desktop_computer_stylized_medium">
              <a:extLst>
                <a:ext uri="{FF2B5EF4-FFF2-40B4-BE49-F238E27FC236}">
                  <a16:creationId xmlns="" xmlns:a16="http://schemas.microsoft.com/office/drawing/2014/main" id="{56C4DE76-422A-3F41-B5E3-7E3F0577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46">
              <a:extLst>
                <a:ext uri="{FF2B5EF4-FFF2-40B4-BE49-F238E27FC236}">
                  <a16:creationId xmlns="" xmlns:a16="http://schemas.microsoft.com/office/drawing/2014/main" id="{102BD1D2-8765-F94B-AE22-07E54C03C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57" name="Group 44">
            <a:extLst>
              <a:ext uri="{FF2B5EF4-FFF2-40B4-BE49-F238E27FC236}">
                <a16:creationId xmlns="" xmlns:a16="http://schemas.microsoft.com/office/drawing/2014/main" id="{04CCA9C4-C7E7-0D49-8ED5-C0A424C22AFF}"/>
              </a:ext>
            </a:extLst>
          </p:cNvPr>
          <p:cNvGrpSpPr>
            <a:grpSpLocks/>
          </p:cNvGrpSpPr>
          <p:nvPr/>
        </p:nvGrpSpPr>
        <p:grpSpPr bwMode="auto">
          <a:xfrm>
            <a:off x="3529665" y="4995863"/>
            <a:ext cx="568325" cy="481012"/>
            <a:chOff x="-44" y="1473"/>
            <a:chExt cx="981" cy="1105"/>
          </a:xfrm>
        </p:grpSpPr>
        <p:pic>
          <p:nvPicPr>
            <p:cNvPr id="358" name="Picture 45" descr="desktop_computer_stylized_medium">
              <a:extLst>
                <a:ext uri="{FF2B5EF4-FFF2-40B4-BE49-F238E27FC236}">
                  <a16:creationId xmlns="" xmlns:a16="http://schemas.microsoft.com/office/drawing/2014/main" id="{A1E987A4-00BB-DE46-B53A-3E267AEDB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" name="Freeform 46">
              <a:extLst>
                <a:ext uri="{FF2B5EF4-FFF2-40B4-BE49-F238E27FC236}">
                  <a16:creationId xmlns="" xmlns:a16="http://schemas.microsoft.com/office/drawing/2014/main" id="{105A5D6D-DF1C-E04D-AF77-07EB2A6B5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44">
            <a:extLst>
              <a:ext uri="{FF2B5EF4-FFF2-40B4-BE49-F238E27FC236}">
                <a16:creationId xmlns="" xmlns:a16="http://schemas.microsoft.com/office/drawing/2014/main" id="{B09E3AAA-200D-6348-AB8E-E9E0B74D373A}"/>
              </a:ext>
            </a:extLst>
          </p:cNvPr>
          <p:cNvGrpSpPr>
            <a:grpSpLocks/>
          </p:cNvGrpSpPr>
          <p:nvPr/>
        </p:nvGrpSpPr>
        <p:grpSpPr bwMode="auto">
          <a:xfrm>
            <a:off x="4058303" y="5027613"/>
            <a:ext cx="568325" cy="481012"/>
            <a:chOff x="-44" y="1473"/>
            <a:chExt cx="981" cy="1105"/>
          </a:xfrm>
        </p:grpSpPr>
        <p:pic>
          <p:nvPicPr>
            <p:cNvPr id="361" name="Picture 45" descr="desktop_computer_stylized_medium">
              <a:extLst>
                <a:ext uri="{FF2B5EF4-FFF2-40B4-BE49-F238E27FC236}">
                  <a16:creationId xmlns="" xmlns:a16="http://schemas.microsoft.com/office/drawing/2014/main" id="{DC09FF8D-C636-6347-BC58-1E42C10B3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46">
              <a:extLst>
                <a:ext uri="{FF2B5EF4-FFF2-40B4-BE49-F238E27FC236}">
                  <a16:creationId xmlns="" xmlns:a16="http://schemas.microsoft.com/office/drawing/2014/main" id="{5CEDCE92-3307-C345-B156-BC62565D2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63" name="Line 21">
            <a:extLst>
              <a:ext uri="{FF2B5EF4-FFF2-40B4-BE49-F238E27FC236}">
                <a16:creationId xmlns="" xmlns:a16="http://schemas.microsoft.com/office/drawing/2014/main" id="{8707D218-BC2D-E147-BF42-31916D82F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4403" y="4741863"/>
            <a:ext cx="377825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4" name="Line 22">
            <a:extLst>
              <a:ext uri="{FF2B5EF4-FFF2-40B4-BE49-F238E27FC236}">
                <a16:creationId xmlns="" xmlns:a16="http://schemas.microsoft.com/office/drawing/2014/main" id="{8DA81E08-E605-2C4A-B116-07559D95D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178" y="5237163"/>
            <a:ext cx="120650" cy="293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5" name="Line 22">
            <a:extLst>
              <a:ext uri="{FF2B5EF4-FFF2-40B4-BE49-F238E27FC236}">
                <a16:creationId xmlns="" xmlns:a16="http://schemas.microsoft.com/office/drawing/2014/main" id="{74B35603-8088-6343-A1DD-EFD3214ED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990" y="52482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6" name="Line 20">
            <a:extLst>
              <a:ext uri="{FF2B5EF4-FFF2-40B4-BE49-F238E27FC236}">
                <a16:creationId xmlns="" xmlns:a16="http://schemas.microsoft.com/office/drawing/2014/main" id="{6DFE18D9-1340-4D4E-BCDA-2F5EB7328C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9390" y="51292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67" name="Group 44">
            <a:extLst>
              <a:ext uri="{FF2B5EF4-FFF2-40B4-BE49-F238E27FC236}">
                <a16:creationId xmlns="" xmlns:a16="http://schemas.microsoft.com/office/drawing/2014/main" id="{2BB0F214-8617-AC45-AF28-614088ABC5AF}"/>
              </a:ext>
            </a:extLst>
          </p:cNvPr>
          <p:cNvGrpSpPr>
            <a:grpSpLocks/>
          </p:cNvGrpSpPr>
          <p:nvPr/>
        </p:nvGrpSpPr>
        <p:grpSpPr bwMode="auto">
          <a:xfrm>
            <a:off x="4463115" y="5400675"/>
            <a:ext cx="568325" cy="481013"/>
            <a:chOff x="-44" y="1473"/>
            <a:chExt cx="981" cy="1105"/>
          </a:xfrm>
        </p:grpSpPr>
        <p:pic>
          <p:nvPicPr>
            <p:cNvPr id="368" name="Picture 45" descr="desktop_computer_stylized_medium">
              <a:extLst>
                <a:ext uri="{FF2B5EF4-FFF2-40B4-BE49-F238E27FC236}">
                  <a16:creationId xmlns="" xmlns:a16="http://schemas.microsoft.com/office/drawing/2014/main" id="{D749DC47-C064-0840-8A4D-B6E7E9B42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Freeform 46">
              <a:extLst>
                <a:ext uri="{FF2B5EF4-FFF2-40B4-BE49-F238E27FC236}">
                  <a16:creationId xmlns="" xmlns:a16="http://schemas.microsoft.com/office/drawing/2014/main" id="{798F3421-D990-3C41-BAEF-6AD50E20B4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0" name="Group 44">
            <a:extLst>
              <a:ext uri="{FF2B5EF4-FFF2-40B4-BE49-F238E27FC236}">
                <a16:creationId xmlns="" xmlns:a16="http://schemas.microsoft.com/office/drawing/2014/main" id="{490EB974-D8DC-2041-A57F-76393D20BB6D}"/>
              </a:ext>
            </a:extLst>
          </p:cNvPr>
          <p:cNvGrpSpPr>
            <a:grpSpLocks/>
          </p:cNvGrpSpPr>
          <p:nvPr/>
        </p:nvGrpSpPr>
        <p:grpSpPr bwMode="auto">
          <a:xfrm>
            <a:off x="4920315" y="5468938"/>
            <a:ext cx="568325" cy="481012"/>
            <a:chOff x="-44" y="1473"/>
            <a:chExt cx="981" cy="1105"/>
          </a:xfrm>
        </p:grpSpPr>
        <p:pic>
          <p:nvPicPr>
            <p:cNvPr id="371" name="Picture 45" descr="desktop_computer_stylized_medium">
              <a:extLst>
                <a:ext uri="{FF2B5EF4-FFF2-40B4-BE49-F238E27FC236}">
                  <a16:creationId xmlns="" xmlns:a16="http://schemas.microsoft.com/office/drawing/2014/main" id="{1957017E-88FD-1641-944A-A44AF61DD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46">
              <a:extLst>
                <a:ext uri="{FF2B5EF4-FFF2-40B4-BE49-F238E27FC236}">
                  <a16:creationId xmlns="" xmlns:a16="http://schemas.microsoft.com/office/drawing/2014/main" id="{5905493A-8F06-CA4E-98F5-D104CA730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5" name="Group 44">
            <a:extLst>
              <a:ext uri="{FF2B5EF4-FFF2-40B4-BE49-F238E27FC236}">
                <a16:creationId xmlns="" xmlns:a16="http://schemas.microsoft.com/office/drawing/2014/main" id="{546516DA-D987-804E-B9DE-22A3D14F68D4}"/>
              </a:ext>
            </a:extLst>
          </p:cNvPr>
          <p:cNvGrpSpPr>
            <a:grpSpLocks/>
          </p:cNvGrpSpPr>
          <p:nvPr/>
        </p:nvGrpSpPr>
        <p:grpSpPr bwMode="auto">
          <a:xfrm>
            <a:off x="5345765" y="4927600"/>
            <a:ext cx="568325" cy="481013"/>
            <a:chOff x="-44" y="1473"/>
            <a:chExt cx="981" cy="1105"/>
          </a:xfrm>
        </p:grpSpPr>
        <p:pic>
          <p:nvPicPr>
            <p:cNvPr id="376" name="Picture 45" descr="desktop_computer_stylized_medium">
              <a:extLst>
                <a:ext uri="{FF2B5EF4-FFF2-40B4-BE49-F238E27FC236}">
                  <a16:creationId xmlns="" xmlns:a16="http://schemas.microsoft.com/office/drawing/2014/main" id="{4A582920-8075-9B41-9AD3-3968BFABB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7" name="Freeform 46">
              <a:extLst>
                <a:ext uri="{FF2B5EF4-FFF2-40B4-BE49-F238E27FC236}">
                  <a16:creationId xmlns="" xmlns:a16="http://schemas.microsoft.com/office/drawing/2014/main" id="{5232BF48-896A-2440-A098-B901E4E7D2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78" name="Line 20">
            <a:extLst>
              <a:ext uri="{FF2B5EF4-FFF2-40B4-BE49-F238E27FC236}">
                <a16:creationId xmlns="" xmlns:a16="http://schemas.microsoft.com/office/drawing/2014/main" id="{DBEDF0CB-00D7-0548-824A-81E9C6FA5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8453" y="5003800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79" name="Line 21">
            <a:extLst>
              <a:ext uri="{FF2B5EF4-FFF2-40B4-BE49-F238E27FC236}">
                <a16:creationId xmlns="" xmlns:a16="http://schemas.microsoft.com/office/drawing/2014/main" id="{5327C553-0FC2-8C41-80DD-5D1C853FF8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5803" y="5051425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80" name="Line 22">
            <a:extLst>
              <a:ext uri="{FF2B5EF4-FFF2-40B4-BE49-F238E27FC236}">
                <a16:creationId xmlns="" xmlns:a16="http://schemas.microsoft.com/office/drawing/2014/main" id="{2522FB8B-3AB1-AB43-8650-28F7ACFDE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4903" y="5080000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81" name="Group 44">
            <a:extLst>
              <a:ext uri="{FF2B5EF4-FFF2-40B4-BE49-F238E27FC236}">
                <a16:creationId xmlns="" xmlns:a16="http://schemas.microsoft.com/office/drawing/2014/main" id="{05CBF0A1-4254-5C4B-8A95-3790E40E52D6}"/>
              </a:ext>
            </a:extLst>
          </p:cNvPr>
          <p:cNvGrpSpPr>
            <a:grpSpLocks/>
          </p:cNvGrpSpPr>
          <p:nvPr/>
        </p:nvGrpSpPr>
        <p:grpSpPr bwMode="auto">
          <a:xfrm>
            <a:off x="7490478" y="4818063"/>
            <a:ext cx="568325" cy="481012"/>
            <a:chOff x="-44" y="1473"/>
            <a:chExt cx="981" cy="1105"/>
          </a:xfrm>
        </p:grpSpPr>
        <p:pic>
          <p:nvPicPr>
            <p:cNvPr id="382" name="Picture 45" descr="desktop_computer_stylized_medium">
              <a:extLst>
                <a:ext uri="{FF2B5EF4-FFF2-40B4-BE49-F238E27FC236}">
                  <a16:creationId xmlns="" xmlns:a16="http://schemas.microsoft.com/office/drawing/2014/main" id="{48A3D65B-B90E-114C-B7F8-81813E2AE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3" name="Freeform 46">
              <a:extLst>
                <a:ext uri="{FF2B5EF4-FFF2-40B4-BE49-F238E27FC236}">
                  <a16:creationId xmlns="" xmlns:a16="http://schemas.microsoft.com/office/drawing/2014/main" id="{8C40008B-9985-4946-A656-DC94A014C4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4" name="Group 44">
            <a:extLst>
              <a:ext uri="{FF2B5EF4-FFF2-40B4-BE49-F238E27FC236}">
                <a16:creationId xmlns="" xmlns:a16="http://schemas.microsoft.com/office/drawing/2014/main" id="{48F1C933-4EBC-5043-9E08-EED2B5CD3B6B}"/>
              </a:ext>
            </a:extLst>
          </p:cNvPr>
          <p:cNvGrpSpPr>
            <a:grpSpLocks/>
          </p:cNvGrpSpPr>
          <p:nvPr/>
        </p:nvGrpSpPr>
        <p:grpSpPr bwMode="auto">
          <a:xfrm>
            <a:off x="7749240" y="5264150"/>
            <a:ext cx="569913" cy="481013"/>
            <a:chOff x="-44" y="1473"/>
            <a:chExt cx="981" cy="1105"/>
          </a:xfrm>
        </p:grpSpPr>
        <p:pic>
          <p:nvPicPr>
            <p:cNvPr id="385" name="Picture 45" descr="desktop_computer_stylized_medium">
              <a:extLst>
                <a:ext uri="{FF2B5EF4-FFF2-40B4-BE49-F238E27FC236}">
                  <a16:creationId xmlns="" xmlns:a16="http://schemas.microsoft.com/office/drawing/2014/main" id="{DD47D611-8FDA-9145-8B8C-7E0DAF88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6" name="Freeform 46">
              <a:extLst>
                <a:ext uri="{FF2B5EF4-FFF2-40B4-BE49-F238E27FC236}">
                  <a16:creationId xmlns="" xmlns:a16="http://schemas.microsoft.com/office/drawing/2014/main" id="{2005903E-2F47-354D-9158-187170A92C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7" name="Group 44">
            <a:extLst>
              <a:ext uri="{FF2B5EF4-FFF2-40B4-BE49-F238E27FC236}">
                <a16:creationId xmlns="" xmlns:a16="http://schemas.microsoft.com/office/drawing/2014/main" id="{442B24C8-889C-A148-AD4B-172A25362150}"/>
              </a:ext>
            </a:extLst>
          </p:cNvPr>
          <p:cNvGrpSpPr>
            <a:grpSpLocks/>
          </p:cNvGrpSpPr>
          <p:nvPr/>
        </p:nvGrpSpPr>
        <p:grpSpPr bwMode="auto">
          <a:xfrm>
            <a:off x="8277878" y="5294313"/>
            <a:ext cx="568325" cy="482600"/>
            <a:chOff x="-44" y="1473"/>
            <a:chExt cx="981" cy="1105"/>
          </a:xfrm>
        </p:grpSpPr>
        <p:pic>
          <p:nvPicPr>
            <p:cNvPr id="388" name="Picture 45" descr="desktop_computer_stylized_medium">
              <a:extLst>
                <a:ext uri="{FF2B5EF4-FFF2-40B4-BE49-F238E27FC236}">
                  <a16:creationId xmlns="" xmlns:a16="http://schemas.microsoft.com/office/drawing/2014/main" id="{EE095724-2313-224E-A105-C354F085A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" name="Freeform 46">
              <a:extLst>
                <a:ext uri="{FF2B5EF4-FFF2-40B4-BE49-F238E27FC236}">
                  <a16:creationId xmlns="" xmlns:a16="http://schemas.microsoft.com/office/drawing/2014/main" id="{E5278B7E-CF34-8644-9800-2590E12D12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90" name="Line 20">
            <a:extLst>
              <a:ext uri="{FF2B5EF4-FFF2-40B4-BE49-F238E27FC236}">
                <a16:creationId xmlns="" xmlns:a16="http://schemas.microsoft.com/office/drawing/2014/main" id="{F31177A2-08FB-D649-8137-218BCBAA95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2928" y="5049838"/>
            <a:ext cx="606425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1" name="Line 21">
            <a:extLst>
              <a:ext uri="{FF2B5EF4-FFF2-40B4-BE49-F238E27FC236}">
                <a16:creationId xmlns="" xmlns:a16="http://schemas.microsoft.com/office/drawing/2014/main" id="{86917A5E-DF0C-3645-A831-E70C6AEC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9378" y="5003800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2" name="Line 22">
            <a:extLst>
              <a:ext uri="{FF2B5EF4-FFF2-40B4-BE49-F238E27FC236}">
                <a16:creationId xmlns="" xmlns:a16="http://schemas.microsoft.com/office/drawing/2014/main" id="{59638B79-290F-974B-AA54-66E4644BD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478" y="50323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93" name="Group 44">
            <a:extLst>
              <a:ext uri="{FF2B5EF4-FFF2-40B4-BE49-F238E27FC236}">
                <a16:creationId xmlns="" xmlns:a16="http://schemas.microsoft.com/office/drawing/2014/main" id="{6DC045E6-78AD-5649-9438-E026B64715BA}"/>
              </a:ext>
            </a:extLst>
          </p:cNvPr>
          <p:cNvGrpSpPr>
            <a:grpSpLocks/>
          </p:cNvGrpSpPr>
          <p:nvPr/>
        </p:nvGrpSpPr>
        <p:grpSpPr bwMode="auto">
          <a:xfrm>
            <a:off x="6917390" y="5211763"/>
            <a:ext cx="569913" cy="481012"/>
            <a:chOff x="-44" y="1473"/>
            <a:chExt cx="981" cy="1105"/>
          </a:xfrm>
        </p:grpSpPr>
        <p:pic>
          <p:nvPicPr>
            <p:cNvPr id="394" name="Picture 45" descr="desktop_computer_stylized_medium">
              <a:extLst>
                <a:ext uri="{FF2B5EF4-FFF2-40B4-BE49-F238E27FC236}">
                  <a16:creationId xmlns="" xmlns:a16="http://schemas.microsoft.com/office/drawing/2014/main" id="{08EEEF9C-176E-0740-8B83-5B2CC85C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Freeform 46">
              <a:extLst>
                <a:ext uri="{FF2B5EF4-FFF2-40B4-BE49-F238E27FC236}">
                  <a16:creationId xmlns="" xmlns:a16="http://schemas.microsoft.com/office/drawing/2014/main" id="{CF428064-F6F1-E346-B336-6FAD5386D2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6" name="Group 44">
            <a:extLst>
              <a:ext uri="{FF2B5EF4-FFF2-40B4-BE49-F238E27FC236}">
                <a16:creationId xmlns="" xmlns:a16="http://schemas.microsoft.com/office/drawing/2014/main" id="{F7DC80A6-D9DB-F84F-9225-1A52CA48A6D5}"/>
              </a:ext>
            </a:extLst>
          </p:cNvPr>
          <p:cNvGrpSpPr>
            <a:grpSpLocks/>
          </p:cNvGrpSpPr>
          <p:nvPr/>
        </p:nvGrpSpPr>
        <p:grpSpPr bwMode="auto">
          <a:xfrm>
            <a:off x="5872815" y="5216525"/>
            <a:ext cx="569913" cy="482600"/>
            <a:chOff x="-44" y="1473"/>
            <a:chExt cx="981" cy="1105"/>
          </a:xfrm>
        </p:grpSpPr>
        <p:pic>
          <p:nvPicPr>
            <p:cNvPr id="397" name="Picture 45" descr="desktop_computer_stylized_medium">
              <a:extLst>
                <a:ext uri="{FF2B5EF4-FFF2-40B4-BE49-F238E27FC236}">
                  <a16:creationId xmlns="" xmlns:a16="http://schemas.microsoft.com/office/drawing/2014/main" id="{5B916C64-22C9-964E-A895-2BB442657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8" name="Freeform 46">
              <a:extLst>
                <a:ext uri="{FF2B5EF4-FFF2-40B4-BE49-F238E27FC236}">
                  <a16:creationId xmlns="" xmlns:a16="http://schemas.microsoft.com/office/drawing/2014/main" id="{8F1A2616-3F9C-1443-8FC2-598CBA077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9" name="Group 44">
            <a:extLst>
              <a:ext uri="{FF2B5EF4-FFF2-40B4-BE49-F238E27FC236}">
                <a16:creationId xmlns="" xmlns:a16="http://schemas.microsoft.com/office/drawing/2014/main" id="{164A88BF-33ED-D647-BB76-7AD2B2966070}"/>
              </a:ext>
            </a:extLst>
          </p:cNvPr>
          <p:cNvGrpSpPr>
            <a:grpSpLocks/>
          </p:cNvGrpSpPr>
          <p:nvPr/>
        </p:nvGrpSpPr>
        <p:grpSpPr bwMode="auto">
          <a:xfrm>
            <a:off x="6401453" y="5248275"/>
            <a:ext cx="569912" cy="481013"/>
            <a:chOff x="-44" y="1473"/>
            <a:chExt cx="981" cy="1105"/>
          </a:xfrm>
        </p:grpSpPr>
        <p:pic>
          <p:nvPicPr>
            <p:cNvPr id="400" name="Picture 45" descr="desktop_computer_stylized_medium">
              <a:extLst>
                <a:ext uri="{FF2B5EF4-FFF2-40B4-BE49-F238E27FC236}">
                  <a16:creationId xmlns="" xmlns:a16="http://schemas.microsoft.com/office/drawing/2014/main" id="{6D8BE219-D629-4344-9062-A7BB61D92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46">
              <a:extLst>
                <a:ext uri="{FF2B5EF4-FFF2-40B4-BE49-F238E27FC236}">
                  <a16:creationId xmlns="" xmlns:a16="http://schemas.microsoft.com/office/drawing/2014/main" id="{860563F5-CC50-744F-87D1-5CFECCB56D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3" name="Line 20">
            <a:extLst>
              <a:ext uri="{FF2B5EF4-FFF2-40B4-BE49-F238E27FC236}">
                <a16:creationId xmlns="" xmlns:a16="http://schemas.microsoft.com/office/drawing/2014/main" id="{0E474B3A-FCAF-C343-A649-E9B83258A0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3478" y="5081588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05" name="Group 44">
            <a:extLst>
              <a:ext uri="{FF2B5EF4-FFF2-40B4-BE49-F238E27FC236}">
                <a16:creationId xmlns="" xmlns:a16="http://schemas.microsoft.com/office/drawing/2014/main" id="{DEE37EF7-2C39-C140-B9D9-3CA9F1B65775}"/>
              </a:ext>
            </a:extLst>
          </p:cNvPr>
          <p:cNvGrpSpPr>
            <a:grpSpLocks/>
          </p:cNvGrpSpPr>
          <p:nvPr/>
        </p:nvGrpSpPr>
        <p:grpSpPr bwMode="auto">
          <a:xfrm>
            <a:off x="8798578" y="4865688"/>
            <a:ext cx="569912" cy="481012"/>
            <a:chOff x="-44" y="1473"/>
            <a:chExt cx="981" cy="1105"/>
          </a:xfrm>
        </p:grpSpPr>
        <p:pic>
          <p:nvPicPr>
            <p:cNvPr id="406" name="Picture 45" descr="desktop_computer_stylized_medium">
              <a:extLst>
                <a:ext uri="{FF2B5EF4-FFF2-40B4-BE49-F238E27FC236}">
                  <a16:creationId xmlns="" xmlns:a16="http://schemas.microsoft.com/office/drawing/2014/main" id="{2D3AB814-7A31-8245-A0F5-F7361A6BD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Freeform 46">
              <a:extLst>
                <a:ext uri="{FF2B5EF4-FFF2-40B4-BE49-F238E27FC236}">
                  <a16:creationId xmlns="" xmlns:a16="http://schemas.microsoft.com/office/drawing/2014/main" id="{95F1AA1F-5CA8-1C4B-808E-D7B05ACF0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906">
            <a:extLst>
              <a:ext uri="{FF2B5EF4-FFF2-40B4-BE49-F238E27FC236}">
                <a16:creationId xmlns="" xmlns:a16="http://schemas.microsoft.com/office/drawing/2014/main" id="{9FA00216-E422-F043-A6BC-D7F2D6292183}"/>
              </a:ext>
            </a:extLst>
          </p:cNvPr>
          <p:cNvGrpSpPr>
            <a:grpSpLocks/>
          </p:cNvGrpSpPr>
          <p:nvPr/>
        </p:nvGrpSpPr>
        <p:grpSpPr bwMode="auto">
          <a:xfrm>
            <a:off x="7253940" y="2092325"/>
            <a:ext cx="366713" cy="579438"/>
            <a:chOff x="4140" y="429"/>
            <a:chExt cx="1425" cy="2396"/>
          </a:xfrm>
        </p:grpSpPr>
        <p:sp>
          <p:nvSpPr>
            <p:cNvPr id="410" name="Freeform 907">
              <a:extLst>
                <a:ext uri="{FF2B5EF4-FFF2-40B4-BE49-F238E27FC236}">
                  <a16:creationId xmlns="" xmlns:a16="http://schemas.microsoft.com/office/drawing/2014/main" id="{A6DCAB35-6772-A346-860B-3DEC4F1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Rectangle 908">
              <a:extLst>
                <a:ext uri="{FF2B5EF4-FFF2-40B4-BE49-F238E27FC236}">
                  <a16:creationId xmlns="" xmlns:a16="http://schemas.microsoft.com/office/drawing/2014/main" id="{AEDDB3DD-EAAE-AF4D-8BD3-0D7469DF3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2" name="Freeform 909">
              <a:extLst>
                <a:ext uri="{FF2B5EF4-FFF2-40B4-BE49-F238E27FC236}">
                  <a16:creationId xmlns="" xmlns:a16="http://schemas.microsoft.com/office/drawing/2014/main" id="{222A8086-05CB-6D4D-B2D7-85C20BFFB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Freeform 910">
              <a:extLst>
                <a:ext uri="{FF2B5EF4-FFF2-40B4-BE49-F238E27FC236}">
                  <a16:creationId xmlns="" xmlns:a16="http://schemas.microsoft.com/office/drawing/2014/main" id="{3CEAD03B-5C15-7242-8F96-B847E73D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Rectangle 911">
              <a:extLst>
                <a:ext uri="{FF2B5EF4-FFF2-40B4-BE49-F238E27FC236}">
                  <a16:creationId xmlns="" xmlns:a16="http://schemas.microsoft.com/office/drawing/2014/main" id="{BE2E6454-71F1-DB4F-BE07-4D20497AD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5" name="Group 912">
              <a:extLst>
                <a:ext uri="{FF2B5EF4-FFF2-40B4-BE49-F238E27FC236}">
                  <a16:creationId xmlns="" xmlns:a16="http://schemas.microsoft.com/office/drawing/2014/main" id="{F1AC1EA4-26B9-C24D-B883-A8FE35EF8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1" name="AutoShape 913">
                <a:extLst>
                  <a:ext uri="{FF2B5EF4-FFF2-40B4-BE49-F238E27FC236}">
                    <a16:creationId xmlns="" xmlns:a16="http://schemas.microsoft.com/office/drawing/2014/main" id="{6B532944-5855-E44E-A4E9-213C05A0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2" name="AutoShape 914">
                <a:extLst>
                  <a:ext uri="{FF2B5EF4-FFF2-40B4-BE49-F238E27FC236}">
                    <a16:creationId xmlns="" xmlns:a16="http://schemas.microsoft.com/office/drawing/2014/main" id="{E8DB8C4C-A541-224F-A24E-230E9ADA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6" name="Rectangle 915">
              <a:extLst>
                <a:ext uri="{FF2B5EF4-FFF2-40B4-BE49-F238E27FC236}">
                  <a16:creationId xmlns="" xmlns:a16="http://schemas.microsoft.com/office/drawing/2014/main" id="{FB0B862A-AC1F-C244-BE2A-3909E5F85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7" name="Group 916">
              <a:extLst>
                <a:ext uri="{FF2B5EF4-FFF2-40B4-BE49-F238E27FC236}">
                  <a16:creationId xmlns="" xmlns:a16="http://schemas.microsoft.com/office/drawing/2014/main" id="{C81C8D89-3C65-4940-881B-9EE41418B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8" name="AutoShape 917">
                <a:extLst>
                  <a:ext uri="{FF2B5EF4-FFF2-40B4-BE49-F238E27FC236}">
                    <a16:creationId xmlns="" xmlns:a16="http://schemas.microsoft.com/office/drawing/2014/main" id="{970A92D1-DE3D-A746-82B2-D9CE1A64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0" name="AutoShape 918">
                <a:extLst>
                  <a:ext uri="{FF2B5EF4-FFF2-40B4-BE49-F238E27FC236}">
                    <a16:creationId xmlns="" xmlns:a16="http://schemas.microsoft.com/office/drawing/2014/main" id="{CBF27E18-7854-324C-AA43-69A4BA77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8" name="Rectangle 919">
              <a:extLst>
                <a:ext uri="{FF2B5EF4-FFF2-40B4-BE49-F238E27FC236}">
                  <a16:creationId xmlns="" xmlns:a16="http://schemas.microsoft.com/office/drawing/2014/main" id="{4C856C7C-9B4D-E34E-BEF8-6FE14DF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9" name="Rectangle 920">
              <a:extLst>
                <a:ext uri="{FF2B5EF4-FFF2-40B4-BE49-F238E27FC236}">
                  <a16:creationId xmlns="" xmlns:a16="http://schemas.microsoft.com/office/drawing/2014/main" id="{E75357F7-348C-7C46-AE06-7A7DF580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20" name="Group 921">
              <a:extLst>
                <a:ext uri="{FF2B5EF4-FFF2-40B4-BE49-F238E27FC236}">
                  <a16:creationId xmlns="" xmlns:a16="http://schemas.microsoft.com/office/drawing/2014/main" id="{FF488E2B-47A2-B440-A599-04535AB72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6" name="AutoShape 922">
                <a:extLst>
                  <a:ext uri="{FF2B5EF4-FFF2-40B4-BE49-F238E27FC236}">
                    <a16:creationId xmlns="" xmlns:a16="http://schemas.microsoft.com/office/drawing/2014/main" id="{415D750D-E3C1-6E4E-B4EC-3463E761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7" name="AutoShape 923">
                <a:extLst>
                  <a:ext uri="{FF2B5EF4-FFF2-40B4-BE49-F238E27FC236}">
                    <a16:creationId xmlns="" xmlns:a16="http://schemas.microsoft.com/office/drawing/2014/main" id="{37701C35-EF2F-B04C-BD54-87B4B1643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1" name="Freeform 924">
              <a:extLst>
                <a:ext uri="{FF2B5EF4-FFF2-40B4-BE49-F238E27FC236}">
                  <a16:creationId xmlns="" xmlns:a16="http://schemas.microsoft.com/office/drawing/2014/main" id="{E22AAC27-6B47-3742-B283-B9A1BD59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22" name="Group 925">
              <a:extLst>
                <a:ext uri="{FF2B5EF4-FFF2-40B4-BE49-F238E27FC236}">
                  <a16:creationId xmlns="" xmlns:a16="http://schemas.microsoft.com/office/drawing/2014/main" id="{4FBE4506-2CCA-2F46-A053-51F3D09B3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4" name="AutoShape 926">
                <a:extLst>
                  <a:ext uri="{FF2B5EF4-FFF2-40B4-BE49-F238E27FC236}">
                    <a16:creationId xmlns="" xmlns:a16="http://schemas.microsoft.com/office/drawing/2014/main" id="{4AEB9237-7E7B-A84B-8DE4-0516B792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5" name="AutoShape 927">
                <a:extLst>
                  <a:ext uri="{FF2B5EF4-FFF2-40B4-BE49-F238E27FC236}">
                    <a16:creationId xmlns="" xmlns:a16="http://schemas.microsoft.com/office/drawing/2014/main" id="{E5DA622B-C9CC-BA47-961A-7980BB631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3" name="Rectangle 928">
              <a:extLst>
                <a:ext uri="{FF2B5EF4-FFF2-40B4-BE49-F238E27FC236}">
                  <a16:creationId xmlns="" xmlns:a16="http://schemas.microsoft.com/office/drawing/2014/main" id="{8706B57A-1C9E-8744-AB23-A6BA829A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4" name="Freeform 929">
              <a:extLst>
                <a:ext uri="{FF2B5EF4-FFF2-40B4-BE49-F238E27FC236}">
                  <a16:creationId xmlns="" xmlns:a16="http://schemas.microsoft.com/office/drawing/2014/main" id="{F32936CF-B1D3-E548-8F28-FA4ADA6E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Freeform 930">
              <a:extLst>
                <a:ext uri="{FF2B5EF4-FFF2-40B4-BE49-F238E27FC236}">
                  <a16:creationId xmlns="" xmlns:a16="http://schemas.microsoft.com/office/drawing/2014/main" id="{4BB4341B-5C57-D949-B418-C55712B1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Oval 931">
              <a:extLst>
                <a:ext uri="{FF2B5EF4-FFF2-40B4-BE49-F238E27FC236}">
                  <a16:creationId xmlns="" xmlns:a16="http://schemas.microsoft.com/office/drawing/2014/main" id="{394FB08B-5FA1-3048-8588-FBA09886A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7" name="Freeform 932">
              <a:extLst>
                <a:ext uri="{FF2B5EF4-FFF2-40B4-BE49-F238E27FC236}">
                  <a16:creationId xmlns="" xmlns:a16="http://schemas.microsoft.com/office/drawing/2014/main" id="{29E6F9D3-F17E-A144-BBD9-7523BE3D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AutoShape 933">
              <a:extLst>
                <a:ext uri="{FF2B5EF4-FFF2-40B4-BE49-F238E27FC236}">
                  <a16:creationId xmlns="" xmlns:a16="http://schemas.microsoft.com/office/drawing/2014/main" id="{D7E1D2B9-3681-3047-A7AF-EECD87500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9" name="AutoShape 934">
              <a:extLst>
                <a:ext uri="{FF2B5EF4-FFF2-40B4-BE49-F238E27FC236}">
                  <a16:creationId xmlns="" xmlns:a16="http://schemas.microsoft.com/office/drawing/2014/main" id="{C311279F-1D0A-2D4E-B6EB-9C1AE294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0" name="Oval 935">
              <a:extLst>
                <a:ext uri="{FF2B5EF4-FFF2-40B4-BE49-F238E27FC236}">
                  <a16:creationId xmlns="" xmlns:a16="http://schemas.microsoft.com/office/drawing/2014/main" id="{C5C3F5E3-0BBB-854A-A8B1-DEADB4DC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936">
              <a:extLst>
                <a:ext uri="{FF2B5EF4-FFF2-40B4-BE49-F238E27FC236}">
                  <a16:creationId xmlns="" xmlns:a16="http://schemas.microsoft.com/office/drawing/2014/main" id="{94E44572-FDAB-9D47-A897-89E0D3D3D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2" name="Oval 937">
              <a:extLst>
                <a:ext uri="{FF2B5EF4-FFF2-40B4-BE49-F238E27FC236}">
                  <a16:creationId xmlns="" xmlns:a16="http://schemas.microsoft.com/office/drawing/2014/main" id="{73E691BA-07FF-3643-9EB3-CC062E94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3" name="Rectangle 938">
              <a:extLst>
                <a:ext uri="{FF2B5EF4-FFF2-40B4-BE49-F238E27FC236}">
                  <a16:creationId xmlns="" xmlns:a16="http://schemas.microsoft.com/office/drawing/2014/main" id="{9658C81D-C19E-F24D-B06A-39A73010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43" name="Group 906">
            <a:extLst>
              <a:ext uri="{FF2B5EF4-FFF2-40B4-BE49-F238E27FC236}">
                <a16:creationId xmlns="" xmlns:a16="http://schemas.microsoft.com/office/drawing/2014/main" id="{FFB99537-5E59-B644-AEB4-233A66C95366}"/>
              </a:ext>
            </a:extLst>
          </p:cNvPr>
          <p:cNvGrpSpPr>
            <a:grpSpLocks/>
          </p:cNvGrpSpPr>
          <p:nvPr/>
        </p:nvGrpSpPr>
        <p:grpSpPr bwMode="auto">
          <a:xfrm>
            <a:off x="7858778" y="2601913"/>
            <a:ext cx="366712" cy="579437"/>
            <a:chOff x="4140" y="429"/>
            <a:chExt cx="1425" cy="2396"/>
          </a:xfrm>
        </p:grpSpPr>
        <p:sp>
          <p:nvSpPr>
            <p:cNvPr id="444" name="Freeform 907">
              <a:extLst>
                <a:ext uri="{FF2B5EF4-FFF2-40B4-BE49-F238E27FC236}">
                  <a16:creationId xmlns="" xmlns:a16="http://schemas.microsoft.com/office/drawing/2014/main" id="{BB807DDF-4DDF-6F4B-845D-CF6391B2E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Rectangle 908">
              <a:extLst>
                <a:ext uri="{FF2B5EF4-FFF2-40B4-BE49-F238E27FC236}">
                  <a16:creationId xmlns="" xmlns:a16="http://schemas.microsoft.com/office/drawing/2014/main" id="{B7550DCD-25D6-154E-995F-FFFAE1F6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6" name="Freeform 909">
              <a:extLst>
                <a:ext uri="{FF2B5EF4-FFF2-40B4-BE49-F238E27FC236}">
                  <a16:creationId xmlns="" xmlns:a16="http://schemas.microsoft.com/office/drawing/2014/main" id="{7410F70D-EA20-E144-83F7-22C56E473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910">
              <a:extLst>
                <a:ext uri="{FF2B5EF4-FFF2-40B4-BE49-F238E27FC236}">
                  <a16:creationId xmlns="" xmlns:a16="http://schemas.microsoft.com/office/drawing/2014/main" id="{2276AAC4-1AF3-2146-A809-02D97661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Rectangle 911">
              <a:extLst>
                <a:ext uri="{FF2B5EF4-FFF2-40B4-BE49-F238E27FC236}">
                  <a16:creationId xmlns="" xmlns:a16="http://schemas.microsoft.com/office/drawing/2014/main" id="{04D7B686-975F-EC43-A7D8-457A254E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49" name="Group 912">
              <a:extLst>
                <a:ext uri="{FF2B5EF4-FFF2-40B4-BE49-F238E27FC236}">
                  <a16:creationId xmlns="" xmlns:a16="http://schemas.microsoft.com/office/drawing/2014/main" id="{7F435D06-BA46-DB48-91BB-46CF713E2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4" name="AutoShape 913">
                <a:extLst>
                  <a:ext uri="{FF2B5EF4-FFF2-40B4-BE49-F238E27FC236}">
                    <a16:creationId xmlns="" xmlns:a16="http://schemas.microsoft.com/office/drawing/2014/main" id="{D8D71F51-73F7-694D-AA70-44AD27E40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5" name="AutoShape 914">
                <a:extLst>
                  <a:ext uri="{FF2B5EF4-FFF2-40B4-BE49-F238E27FC236}">
                    <a16:creationId xmlns="" xmlns:a16="http://schemas.microsoft.com/office/drawing/2014/main" id="{2A4CD895-5D57-C846-B8B5-773EAD0FE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0" name="Rectangle 915">
              <a:extLst>
                <a:ext uri="{FF2B5EF4-FFF2-40B4-BE49-F238E27FC236}">
                  <a16:creationId xmlns="" xmlns:a16="http://schemas.microsoft.com/office/drawing/2014/main" id="{8F0CEBF5-51C2-8F4E-A20F-D95B3F3D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1" name="Group 916">
              <a:extLst>
                <a:ext uri="{FF2B5EF4-FFF2-40B4-BE49-F238E27FC236}">
                  <a16:creationId xmlns="" xmlns:a16="http://schemas.microsoft.com/office/drawing/2014/main" id="{AB037EC5-0777-3348-B801-D80BB4A06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72" name="AutoShape 917">
                <a:extLst>
                  <a:ext uri="{FF2B5EF4-FFF2-40B4-BE49-F238E27FC236}">
                    <a16:creationId xmlns="" xmlns:a16="http://schemas.microsoft.com/office/drawing/2014/main" id="{57705BC2-4269-A546-A2F7-44D6E6FA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3" name="AutoShape 918">
                <a:extLst>
                  <a:ext uri="{FF2B5EF4-FFF2-40B4-BE49-F238E27FC236}">
                    <a16:creationId xmlns="" xmlns:a16="http://schemas.microsoft.com/office/drawing/2014/main" id="{606F8FBB-6E7D-5240-AB6F-3743412B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2" name="Rectangle 919">
              <a:extLst>
                <a:ext uri="{FF2B5EF4-FFF2-40B4-BE49-F238E27FC236}">
                  <a16:creationId xmlns="" xmlns:a16="http://schemas.microsoft.com/office/drawing/2014/main" id="{8764B3B1-163F-6743-BB00-4BEBDFA76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3" name="Rectangle 920">
              <a:extLst>
                <a:ext uri="{FF2B5EF4-FFF2-40B4-BE49-F238E27FC236}">
                  <a16:creationId xmlns="" xmlns:a16="http://schemas.microsoft.com/office/drawing/2014/main" id="{31A39B1E-BEC2-484D-A529-ED02B246B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4" name="Group 921">
              <a:extLst>
                <a:ext uri="{FF2B5EF4-FFF2-40B4-BE49-F238E27FC236}">
                  <a16:creationId xmlns="" xmlns:a16="http://schemas.microsoft.com/office/drawing/2014/main" id="{8518BA7E-0F47-1642-8C94-0EEF9F7EA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70" name="AutoShape 922">
                <a:extLst>
                  <a:ext uri="{FF2B5EF4-FFF2-40B4-BE49-F238E27FC236}">
                    <a16:creationId xmlns="" xmlns:a16="http://schemas.microsoft.com/office/drawing/2014/main" id="{93172085-A077-D449-B4F0-96416035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1" name="AutoShape 923">
                <a:extLst>
                  <a:ext uri="{FF2B5EF4-FFF2-40B4-BE49-F238E27FC236}">
                    <a16:creationId xmlns="" xmlns:a16="http://schemas.microsoft.com/office/drawing/2014/main" id="{9CD7E6D4-1563-CC47-9787-5045B582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5" name="Freeform 924">
              <a:extLst>
                <a:ext uri="{FF2B5EF4-FFF2-40B4-BE49-F238E27FC236}">
                  <a16:creationId xmlns="" xmlns:a16="http://schemas.microsoft.com/office/drawing/2014/main" id="{717941A9-04EE-C24B-86D5-FAD41723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6" name="Group 925">
              <a:extLst>
                <a:ext uri="{FF2B5EF4-FFF2-40B4-BE49-F238E27FC236}">
                  <a16:creationId xmlns="" xmlns:a16="http://schemas.microsoft.com/office/drawing/2014/main" id="{02A7942B-5E16-664A-AD8B-9FCCC81FD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68" name="AutoShape 926">
                <a:extLst>
                  <a:ext uri="{FF2B5EF4-FFF2-40B4-BE49-F238E27FC236}">
                    <a16:creationId xmlns="" xmlns:a16="http://schemas.microsoft.com/office/drawing/2014/main" id="{70D7759D-E01C-DE4B-90E5-9E27F2F4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69" name="AutoShape 927">
                <a:extLst>
                  <a:ext uri="{FF2B5EF4-FFF2-40B4-BE49-F238E27FC236}">
                    <a16:creationId xmlns="" xmlns:a16="http://schemas.microsoft.com/office/drawing/2014/main" id="{52773811-A440-9246-B4E6-A2AB3D516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7" name="Rectangle 928">
              <a:extLst>
                <a:ext uri="{FF2B5EF4-FFF2-40B4-BE49-F238E27FC236}">
                  <a16:creationId xmlns="" xmlns:a16="http://schemas.microsoft.com/office/drawing/2014/main" id="{2B266F5F-A708-CB4C-8E5D-A7C3959D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8" name="Freeform 929">
              <a:extLst>
                <a:ext uri="{FF2B5EF4-FFF2-40B4-BE49-F238E27FC236}">
                  <a16:creationId xmlns="" xmlns:a16="http://schemas.microsoft.com/office/drawing/2014/main" id="{5852E06D-545E-CA4C-8238-C649A61E2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Freeform 930">
              <a:extLst>
                <a:ext uri="{FF2B5EF4-FFF2-40B4-BE49-F238E27FC236}">
                  <a16:creationId xmlns="" xmlns:a16="http://schemas.microsoft.com/office/drawing/2014/main" id="{42EE8B88-BF03-304C-9E14-BCBF64A2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Oval 931">
              <a:extLst>
                <a:ext uri="{FF2B5EF4-FFF2-40B4-BE49-F238E27FC236}">
                  <a16:creationId xmlns="" xmlns:a16="http://schemas.microsoft.com/office/drawing/2014/main" id="{74C7C49F-A655-9D4D-A31E-19619159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1" name="Freeform 932">
              <a:extLst>
                <a:ext uri="{FF2B5EF4-FFF2-40B4-BE49-F238E27FC236}">
                  <a16:creationId xmlns="" xmlns:a16="http://schemas.microsoft.com/office/drawing/2014/main" id="{927851E8-58B0-EE45-9D21-E7B0DCE90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AutoShape 933">
              <a:extLst>
                <a:ext uri="{FF2B5EF4-FFF2-40B4-BE49-F238E27FC236}">
                  <a16:creationId xmlns="" xmlns:a16="http://schemas.microsoft.com/office/drawing/2014/main" id="{7EC4AB0D-E1AA-7347-A2C2-89F18FBF1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3" name="AutoShape 934">
              <a:extLst>
                <a:ext uri="{FF2B5EF4-FFF2-40B4-BE49-F238E27FC236}">
                  <a16:creationId xmlns="" xmlns:a16="http://schemas.microsoft.com/office/drawing/2014/main" id="{1E4BDC9C-CD6F-0B4F-A99F-51B87F9CA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4" name="Oval 935">
              <a:extLst>
                <a:ext uri="{FF2B5EF4-FFF2-40B4-BE49-F238E27FC236}">
                  <a16:creationId xmlns="" xmlns:a16="http://schemas.microsoft.com/office/drawing/2014/main" id="{0B33FC98-AC2F-614C-9455-D77527D7D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5" name="Oval 936">
              <a:extLst>
                <a:ext uri="{FF2B5EF4-FFF2-40B4-BE49-F238E27FC236}">
                  <a16:creationId xmlns="" xmlns:a16="http://schemas.microsoft.com/office/drawing/2014/main" id="{6FEEFCEB-E528-BB43-A2A5-DD1F31DB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6" name="Oval 937">
              <a:extLst>
                <a:ext uri="{FF2B5EF4-FFF2-40B4-BE49-F238E27FC236}">
                  <a16:creationId xmlns="" xmlns:a16="http://schemas.microsoft.com/office/drawing/2014/main" id="{495857E5-6CAF-F843-9D1C-1A92C264C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7" name="Rectangle 938">
              <a:extLst>
                <a:ext uri="{FF2B5EF4-FFF2-40B4-BE49-F238E27FC236}">
                  <a16:creationId xmlns="" xmlns:a16="http://schemas.microsoft.com/office/drawing/2014/main" id="{9E0DC27B-37F7-D049-AA0C-9AB63EC63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="" xmlns:a16="http://schemas.microsoft.com/office/drawing/2014/main" id="{7E3426FA-3482-5E4A-A528-0E8E566A4D7E}"/>
              </a:ext>
            </a:extLst>
          </p:cNvPr>
          <p:cNvGrpSpPr/>
          <p:nvPr/>
        </p:nvGrpSpPr>
        <p:grpSpPr>
          <a:xfrm>
            <a:off x="6081784" y="2929417"/>
            <a:ext cx="914400" cy="479686"/>
            <a:chOff x="3668110" y="2448910"/>
            <a:chExt cx="3794234" cy="2165130"/>
          </a:xfrm>
        </p:grpSpPr>
        <p:sp>
          <p:nvSpPr>
            <p:cNvPr id="487" name="Rectangle 486">
              <a:extLst>
                <a:ext uri="{FF2B5EF4-FFF2-40B4-BE49-F238E27FC236}">
                  <a16:creationId xmlns="" xmlns:a16="http://schemas.microsoft.com/office/drawing/2014/main" id="{5B50E342-10AE-DD45-B84C-290673A4820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="" xmlns:a16="http://schemas.microsoft.com/office/drawing/2014/main" id="{2BA9AB2A-EBFD-5D41-ACFD-A73D2D397A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="" xmlns:a16="http://schemas.microsoft.com/office/drawing/2014/main" id="{75E7BF97-6EB0-9B4B-812E-F41672042DF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="" xmlns:a16="http://schemas.microsoft.com/office/drawing/2014/main" id="{532D22AD-3B9D-DC46-94FD-EF7A344D65E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="" xmlns:a16="http://schemas.microsoft.com/office/drawing/2014/main" id="{E3DA8968-5BE7-7A4D-B9D3-E505E57CD6A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="" xmlns:a16="http://schemas.microsoft.com/office/drawing/2014/main" id="{38F10849-6789-B147-9F87-B51CE4DE4E0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="" xmlns:a16="http://schemas.microsoft.com/office/drawing/2014/main" id="{0484EB68-033C-1642-B24F-4A3A9B54A45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7" name="Group 496">
            <a:extLst>
              <a:ext uri="{FF2B5EF4-FFF2-40B4-BE49-F238E27FC236}">
                <a16:creationId xmlns="" xmlns:a16="http://schemas.microsoft.com/office/drawing/2014/main" id="{EDB87E7C-D7FD-D444-9A5D-25D76A2CE906}"/>
              </a:ext>
            </a:extLst>
          </p:cNvPr>
          <p:cNvGrpSpPr/>
          <p:nvPr/>
        </p:nvGrpSpPr>
        <p:grpSpPr>
          <a:xfrm>
            <a:off x="4861367" y="2210765"/>
            <a:ext cx="894855" cy="442494"/>
            <a:chOff x="7493876" y="2774731"/>
            <a:chExt cx="1481958" cy="894622"/>
          </a:xfrm>
        </p:grpSpPr>
        <p:sp>
          <p:nvSpPr>
            <p:cNvPr id="498" name="Freeform 497">
              <a:extLst>
                <a:ext uri="{FF2B5EF4-FFF2-40B4-BE49-F238E27FC236}">
                  <a16:creationId xmlns="" xmlns:a16="http://schemas.microsoft.com/office/drawing/2014/main" id="{BC20C5BE-F060-ED46-8005-38BC63A57B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9" name="Oval 498">
              <a:extLst>
                <a:ext uri="{FF2B5EF4-FFF2-40B4-BE49-F238E27FC236}">
                  <a16:creationId xmlns="" xmlns:a16="http://schemas.microsoft.com/office/drawing/2014/main" id="{9E7D6CAC-C7AB-3943-99DE-0F0AA0F644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="" xmlns:a16="http://schemas.microsoft.com/office/drawing/2014/main" id="{0D41025D-1978-4D43-9CC3-306E9010B7D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1" name="Freeform 500">
                <a:extLst>
                  <a:ext uri="{FF2B5EF4-FFF2-40B4-BE49-F238E27FC236}">
                    <a16:creationId xmlns="" xmlns:a16="http://schemas.microsoft.com/office/drawing/2014/main" id="{52CB287C-BAC6-394B-8022-7463D50891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="" xmlns:a16="http://schemas.microsoft.com/office/drawing/2014/main" id="{5DEB1CA4-CAC3-C240-9AAF-91D0139DA8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Freeform 502">
                <a:extLst>
                  <a:ext uri="{FF2B5EF4-FFF2-40B4-BE49-F238E27FC236}">
                    <a16:creationId xmlns="" xmlns:a16="http://schemas.microsoft.com/office/drawing/2014/main" id="{1C2693DA-778C-4944-919A-CF21C578E1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="" xmlns:a16="http://schemas.microsoft.com/office/drawing/2014/main" id="{F6DC7364-F4E4-CF49-BB2A-77390D7D6B7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="" xmlns:a16="http://schemas.microsoft.com/office/drawing/2014/main" id="{7B0CED86-761A-374B-AB2F-FCFDE7448080}"/>
              </a:ext>
            </a:extLst>
          </p:cNvPr>
          <p:cNvGrpSpPr/>
          <p:nvPr/>
        </p:nvGrpSpPr>
        <p:grpSpPr>
          <a:xfrm>
            <a:off x="4035095" y="4580587"/>
            <a:ext cx="652815" cy="339144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="" xmlns:a16="http://schemas.microsoft.com/office/drawing/2014/main" id="{9BBAA179-C5C9-934E-87E1-FA617CE006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="" xmlns:a16="http://schemas.microsoft.com/office/drawing/2014/main" id="{C29E590F-6825-9A40-A498-A44BF2188D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="" xmlns:a16="http://schemas.microsoft.com/office/drawing/2014/main" id="{2A3D89C3-8CC4-AA4C-8A47-636A30916C8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="" xmlns:a16="http://schemas.microsoft.com/office/drawing/2014/main" id="{397371B1-6A40-1543-86A4-EE158E3D1C3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="" xmlns:a16="http://schemas.microsoft.com/office/drawing/2014/main" id="{49607A7E-6C2B-1A4F-A0AC-371B2BF0E95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="" xmlns:a16="http://schemas.microsoft.com/office/drawing/2014/main" id="{A4992BAF-197D-0A46-B4D7-0A015D6E4E2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="" xmlns:a16="http://schemas.microsoft.com/office/drawing/2014/main" id="{14ECF90B-EFDD-434F-8F31-3916EDC8747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="" xmlns:a16="http://schemas.microsoft.com/office/drawing/2014/main" id="{E9A6FA6C-F6BD-FA40-BBDA-D7EA0AED53F2}"/>
              </a:ext>
            </a:extLst>
          </p:cNvPr>
          <p:cNvGrpSpPr/>
          <p:nvPr/>
        </p:nvGrpSpPr>
        <p:grpSpPr>
          <a:xfrm>
            <a:off x="4730749" y="4991280"/>
            <a:ext cx="666096" cy="353718"/>
            <a:chOff x="3668110" y="2448910"/>
            <a:chExt cx="3794234" cy="2165130"/>
          </a:xfrm>
        </p:grpSpPr>
        <p:sp>
          <p:nvSpPr>
            <p:cNvPr id="538" name="Rectangle 537">
              <a:extLst>
                <a:ext uri="{FF2B5EF4-FFF2-40B4-BE49-F238E27FC236}">
                  <a16:creationId xmlns="" xmlns:a16="http://schemas.microsoft.com/office/drawing/2014/main" id="{CAE2F039-DD40-3A48-9AC8-9C2A99EEFA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538">
              <a:extLst>
                <a:ext uri="{FF2B5EF4-FFF2-40B4-BE49-F238E27FC236}">
                  <a16:creationId xmlns="" xmlns:a16="http://schemas.microsoft.com/office/drawing/2014/main" id="{6D740F9F-16A3-B143-8C62-AC01C4B6EFA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0" name="Group 539">
              <a:extLst>
                <a:ext uri="{FF2B5EF4-FFF2-40B4-BE49-F238E27FC236}">
                  <a16:creationId xmlns="" xmlns:a16="http://schemas.microsoft.com/office/drawing/2014/main" id="{222CD540-1DC4-CE47-8E55-94622339956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41" name="Freeform 540">
                <a:extLst>
                  <a:ext uri="{FF2B5EF4-FFF2-40B4-BE49-F238E27FC236}">
                    <a16:creationId xmlns="" xmlns:a16="http://schemas.microsoft.com/office/drawing/2014/main" id="{7BB2F9F3-42C5-C14F-874D-38916950811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="" xmlns:a16="http://schemas.microsoft.com/office/drawing/2014/main" id="{F5CA110F-36BE-0544-8D7E-2DE8D4B4741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="" xmlns:a16="http://schemas.microsoft.com/office/drawing/2014/main" id="{209D7ABC-C606-2A48-A8BD-7A7EE760D9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="" xmlns:a16="http://schemas.microsoft.com/office/drawing/2014/main" id="{672D5EB4-39AD-D845-85C0-1E266B28683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="" xmlns:a16="http://schemas.microsoft.com/office/drawing/2014/main" id="{077C9074-AE78-0E43-AFCC-F714715C1D80}"/>
              </a:ext>
            </a:extLst>
          </p:cNvPr>
          <p:cNvGrpSpPr/>
          <p:nvPr/>
        </p:nvGrpSpPr>
        <p:grpSpPr>
          <a:xfrm>
            <a:off x="6268889" y="4785461"/>
            <a:ext cx="666096" cy="353718"/>
            <a:chOff x="3668110" y="2448910"/>
            <a:chExt cx="3794234" cy="2165130"/>
          </a:xfrm>
        </p:grpSpPr>
        <p:sp>
          <p:nvSpPr>
            <p:cNvPr id="562" name="Rectangle 561">
              <a:extLst>
                <a:ext uri="{FF2B5EF4-FFF2-40B4-BE49-F238E27FC236}">
                  <a16:creationId xmlns="" xmlns:a16="http://schemas.microsoft.com/office/drawing/2014/main" id="{7C2B1C24-ED53-7248-9224-FDF65E2FB02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 562">
              <a:extLst>
                <a:ext uri="{FF2B5EF4-FFF2-40B4-BE49-F238E27FC236}">
                  <a16:creationId xmlns="" xmlns:a16="http://schemas.microsoft.com/office/drawing/2014/main" id="{6B962A42-1C84-294B-971C-D6BB6C70822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4" name="Group 563">
              <a:extLst>
                <a:ext uri="{FF2B5EF4-FFF2-40B4-BE49-F238E27FC236}">
                  <a16:creationId xmlns="" xmlns:a16="http://schemas.microsoft.com/office/drawing/2014/main" id="{4507F2CE-D7DB-B34C-A5C0-1D0636D5EEE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65" name="Freeform 564">
                <a:extLst>
                  <a:ext uri="{FF2B5EF4-FFF2-40B4-BE49-F238E27FC236}">
                    <a16:creationId xmlns="" xmlns:a16="http://schemas.microsoft.com/office/drawing/2014/main" id="{37028B07-0480-9843-B746-F1C1B22906F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="" xmlns:a16="http://schemas.microsoft.com/office/drawing/2014/main" id="{1531C185-F635-6D42-ADCA-E4BE28DB258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="" xmlns:a16="http://schemas.microsoft.com/office/drawing/2014/main" id="{264F9469-1DC3-3C41-8274-0B629F42DC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="" xmlns:a16="http://schemas.microsoft.com/office/drawing/2014/main" id="{C51DDA58-AB33-EB45-A6DC-64C2A9A27FF3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9" name="Group 568">
            <a:extLst>
              <a:ext uri="{FF2B5EF4-FFF2-40B4-BE49-F238E27FC236}">
                <a16:creationId xmlns="" xmlns:a16="http://schemas.microsoft.com/office/drawing/2014/main" id="{55DFCCBC-22D3-2D40-9740-FFE6A5719573}"/>
              </a:ext>
            </a:extLst>
          </p:cNvPr>
          <p:cNvGrpSpPr/>
          <p:nvPr/>
        </p:nvGrpSpPr>
        <p:grpSpPr>
          <a:xfrm>
            <a:off x="8198241" y="4810599"/>
            <a:ext cx="666096" cy="353718"/>
            <a:chOff x="3668110" y="2448910"/>
            <a:chExt cx="3794234" cy="2165130"/>
          </a:xfrm>
        </p:grpSpPr>
        <p:sp>
          <p:nvSpPr>
            <p:cNvPr id="570" name="Rectangle 569">
              <a:extLst>
                <a:ext uri="{FF2B5EF4-FFF2-40B4-BE49-F238E27FC236}">
                  <a16:creationId xmlns="" xmlns:a16="http://schemas.microsoft.com/office/drawing/2014/main" id="{7A98DD32-3395-6C44-9263-FD896166264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 570">
              <a:extLst>
                <a:ext uri="{FF2B5EF4-FFF2-40B4-BE49-F238E27FC236}">
                  <a16:creationId xmlns="" xmlns:a16="http://schemas.microsoft.com/office/drawing/2014/main" id="{B4972D53-F88E-F841-9E16-8268923AB1F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="" xmlns:a16="http://schemas.microsoft.com/office/drawing/2014/main" id="{88BF304D-88B6-4840-AEA5-FDE07CDB9B4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3" name="Freeform 572">
                <a:extLst>
                  <a:ext uri="{FF2B5EF4-FFF2-40B4-BE49-F238E27FC236}">
                    <a16:creationId xmlns="" xmlns:a16="http://schemas.microsoft.com/office/drawing/2014/main" id="{5D8F1ECA-65DB-0A40-8059-392C8EBB135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="" xmlns:a16="http://schemas.microsoft.com/office/drawing/2014/main" id="{01153B8F-C99F-FD4D-AE0D-172E3D5276B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="" xmlns:a16="http://schemas.microsoft.com/office/drawing/2014/main" id="{62AAEB46-CB40-6041-83A4-8D950D0F868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="" xmlns:a16="http://schemas.microsoft.com/office/drawing/2014/main" id="{80F12A0B-3E4C-0444-989C-75899CBF68F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4" name="Rectangle 183">
            <a:extLst>
              <a:ext uri="{FF2B5EF4-FFF2-40B4-BE49-F238E27FC236}">
                <a16:creationId xmlns="" xmlns:a16="http://schemas.microsoft.com/office/drawing/2014/main" id="{EC2EEB0F-70ED-4A0B-BEBC-7B4F9723919C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="" xmlns:a16="http://schemas.microsoft.com/office/drawing/2014/main" id="{987EF04C-4B4C-48AC-A068-37C59CBF4FF9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="" xmlns:a16="http://schemas.microsoft.com/office/drawing/2014/main" id="{0ABBC893-3833-428E-9B47-4E94557DAE79}"/>
              </a:ext>
            </a:extLst>
          </p:cNvPr>
          <p:cNvSpPr/>
          <p:nvPr/>
        </p:nvSpPr>
        <p:spPr>
          <a:xfrm>
            <a:off x="393111" y="727493"/>
            <a:ext cx="3695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Small Institutional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58403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reeform 3">
            <a:extLst>
              <a:ext uri="{FF2B5EF4-FFF2-40B4-BE49-F238E27FC236}">
                <a16:creationId xmlns="" xmlns:a16="http://schemas.microsoft.com/office/drawing/2014/main" id="{01F07BE4-0531-7444-A1F5-60C180F08530}"/>
              </a:ext>
            </a:extLst>
          </p:cNvPr>
          <p:cNvSpPr>
            <a:spLocks/>
          </p:cNvSpPr>
          <p:nvPr/>
        </p:nvSpPr>
        <p:spPr bwMode="auto">
          <a:xfrm flipH="1">
            <a:off x="9361825" y="2092325"/>
            <a:ext cx="638175" cy="803639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2" name="Freeform 10">
            <a:extLst>
              <a:ext uri="{FF2B5EF4-FFF2-40B4-BE49-F238E27FC236}">
                <a16:creationId xmlns="" xmlns:a16="http://schemas.microsoft.com/office/drawing/2014/main" id="{AB992FF6-010D-6E4B-AAE6-09AEF8090B80}"/>
              </a:ext>
            </a:extLst>
          </p:cNvPr>
          <p:cNvSpPr>
            <a:spLocks/>
          </p:cNvSpPr>
          <p:nvPr/>
        </p:nvSpPr>
        <p:spPr bwMode="auto">
          <a:xfrm>
            <a:off x="9349126" y="844952"/>
            <a:ext cx="360363" cy="1517612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4" name="Rectangle 24">
            <a:extLst>
              <a:ext uri="{FF2B5EF4-FFF2-40B4-BE49-F238E27FC236}">
                <a16:creationId xmlns="" xmlns:a16="http://schemas.microsoft.com/office/drawing/2014/main" id="{40F95C2F-93D8-8641-B89D-44099AAF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25" name="Line 25">
            <a:extLst>
              <a:ext uri="{FF2B5EF4-FFF2-40B4-BE49-F238E27FC236}">
                <a16:creationId xmlns="" xmlns:a16="http://schemas.microsoft.com/office/drawing/2014/main" id="{D33B7F54-4590-CD44-AAC5-D038D030B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539" y="1179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6" name="Text Box 26">
            <a:extLst>
              <a:ext uri="{FF2B5EF4-FFF2-40B4-BE49-F238E27FC236}">
                <a16:creationId xmlns="" xmlns:a16="http://schemas.microsoft.com/office/drawing/2014/main" id="{A909BE45-EB97-0B47-8BBD-A683AD590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application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transport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link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physical</a:t>
            </a:r>
          </a:p>
        </p:txBody>
      </p:sp>
      <p:sp>
        <p:nvSpPr>
          <p:cNvPr id="227" name="Line 27">
            <a:extLst>
              <a:ext uri="{FF2B5EF4-FFF2-40B4-BE49-F238E27FC236}">
                <a16:creationId xmlns="" xmlns:a16="http://schemas.microsoft.com/office/drawing/2014/main" id="{745AFD95-7E6A-4A41-A5E2-AA9F58123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5476" y="15005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8" name="Line 28">
            <a:extLst>
              <a:ext uri="{FF2B5EF4-FFF2-40B4-BE49-F238E27FC236}">
                <a16:creationId xmlns="" xmlns:a16="http://schemas.microsoft.com/office/drawing/2014/main" id="{B0DBF066-F9B4-A742-A513-93884F553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17815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9" name="Line 29">
            <a:extLst>
              <a:ext uri="{FF2B5EF4-FFF2-40B4-BE49-F238E27FC236}">
                <a16:creationId xmlns="" xmlns:a16="http://schemas.microsoft.com/office/drawing/2014/main" id="{F534CDCB-A35A-D441-9712-36C2335EB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2057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30" name="Group 88">
            <a:extLst>
              <a:ext uri="{FF2B5EF4-FFF2-40B4-BE49-F238E27FC236}">
                <a16:creationId xmlns="" xmlns:a16="http://schemas.microsoft.com/office/drawing/2014/main" id="{99EDF56C-6A01-F94E-A728-5194B4128F84}"/>
              </a:ext>
            </a:extLst>
          </p:cNvPr>
          <p:cNvGrpSpPr>
            <a:grpSpLocks/>
          </p:cNvGrpSpPr>
          <p:nvPr/>
        </p:nvGrpSpPr>
        <p:grpSpPr bwMode="auto"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232" name="Rectangle 90">
              <a:extLst>
                <a:ext uri="{FF2B5EF4-FFF2-40B4-BE49-F238E27FC236}">
                  <a16:creationId xmlns="" xmlns:a16="http://schemas.microsoft.com/office/drawing/2014/main" id="{2B37CAA8-6688-1947-99A7-8F92E5A7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="" xmlns:a16="http://schemas.microsoft.com/office/drawing/2014/main" id="{769A4C50-D6BC-5A4A-9CA6-C318AA142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4" name="Text Box 92">
              <a:extLst>
                <a:ext uri="{FF2B5EF4-FFF2-40B4-BE49-F238E27FC236}">
                  <a16:creationId xmlns="" xmlns:a16="http://schemas.microsoft.com/office/drawing/2014/main" id="{3E12E849-9B9D-4241-8E11-CE64E8EC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physical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="" xmlns:a16="http://schemas.microsoft.com/office/drawing/2014/main" id="{B1DB0967-A4F5-4942-A8F6-F4308097A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="" xmlns:a16="http://schemas.microsoft.com/office/drawing/2014/main" id="{A2F919B7-DD6F-7244-A0F2-19268AF16CDA}"/>
              </a:ext>
            </a:extLst>
          </p:cNvPr>
          <p:cNvGrpSpPr>
            <a:grpSpLocks/>
          </p:cNvGrpSpPr>
          <p:nvPr/>
        </p:nvGrpSpPr>
        <p:grpSpPr bwMode="auto"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238" name="Rectangle 96">
              <a:extLst>
                <a:ext uri="{FF2B5EF4-FFF2-40B4-BE49-F238E27FC236}">
                  <a16:creationId xmlns="" xmlns:a16="http://schemas.microsoft.com/office/drawing/2014/main" id="{A2C107D3-D803-9C4C-8309-56EECF5D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="" xmlns:a16="http://schemas.microsoft.com/office/drawing/2014/main" id="{99CB6AF6-DE90-BC49-BA50-9A0CC7951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0" name="Text Box 98">
              <a:extLst>
                <a:ext uri="{FF2B5EF4-FFF2-40B4-BE49-F238E27FC236}">
                  <a16:creationId xmlns="" xmlns:a16="http://schemas.microsoft.com/office/drawing/2014/main" id="{626648BF-F132-7741-A82C-B2A2D25C6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241" name="Text Box 167">
            <a:extLst>
              <a:ext uri="{FF2B5EF4-FFF2-40B4-BE49-F238E27FC236}">
                <a16:creationId xmlns="" xmlns:a16="http://schemas.microsoft.com/office/drawing/2014/main" id="{0D414E66-52A4-FD45-9F38-C0B146F4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i="0" dirty="0">
                <a:solidFill>
                  <a:srgbClr val="000000"/>
                </a:solidFill>
                <a:latin typeface="+mn-lt"/>
                <a:cs typeface="Arial" charset="0"/>
              </a:rPr>
              <a:t>switch</a:t>
            </a:r>
          </a:p>
        </p:txBody>
      </p:sp>
      <p:grpSp>
        <p:nvGrpSpPr>
          <p:cNvPr id="242" name="Group 39">
            <a:extLst>
              <a:ext uri="{FF2B5EF4-FFF2-40B4-BE49-F238E27FC236}">
                <a16:creationId xmlns="" xmlns:a16="http://schemas.microsoft.com/office/drawing/2014/main" id="{A9D85F99-184A-C247-8EEF-D6424E29B19D}"/>
              </a:ext>
            </a:extLst>
          </p:cNvPr>
          <p:cNvGrpSpPr>
            <a:grpSpLocks/>
          </p:cNvGrpSpPr>
          <p:nvPr/>
        </p:nvGrpSpPr>
        <p:grpSpPr bwMode="auto"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243" name="Rectangle 40">
              <a:extLst>
                <a:ext uri="{FF2B5EF4-FFF2-40B4-BE49-F238E27FC236}">
                  <a16:creationId xmlns="" xmlns:a16="http://schemas.microsoft.com/office/drawing/2014/main" id="{93627791-CAF3-F246-8904-D04C8A4C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44" name="Text Box 4">
              <a:extLst>
                <a:ext uri="{FF2B5EF4-FFF2-40B4-BE49-F238E27FC236}">
                  <a16:creationId xmlns="" xmlns:a16="http://schemas.microsoft.com/office/drawing/2014/main" id="{B40F8DAC-E0F6-FF42-8FD8-853D7E460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46" name="Rectangle 58">
            <a:extLst>
              <a:ext uri="{FF2B5EF4-FFF2-40B4-BE49-F238E27FC236}">
                <a16:creationId xmlns="" xmlns:a16="http://schemas.microsoft.com/office/drawing/2014/main" id="{904DF746-C0E7-BF47-8215-521928307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47" name="Line 59">
            <a:extLst>
              <a:ext uri="{FF2B5EF4-FFF2-40B4-BE49-F238E27FC236}">
                <a16:creationId xmlns="" xmlns:a16="http://schemas.microsoft.com/office/drawing/2014/main" id="{4A61DB1F-938B-0D45-86D5-7E3D32CE6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114" y="4923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48" name="Text Box 60">
            <a:extLst>
              <a:ext uri="{FF2B5EF4-FFF2-40B4-BE49-F238E27FC236}">
                <a16:creationId xmlns="" xmlns:a16="http://schemas.microsoft.com/office/drawing/2014/main" id="{29965BFE-AAD6-C14F-A3B2-09C70999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application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transport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link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physical</a:t>
            </a:r>
          </a:p>
        </p:txBody>
      </p:sp>
      <p:sp>
        <p:nvSpPr>
          <p:cNvPr id="249" name="Line 61">
            <a:extLst>
              <a:ext uri="{FF2B5EF4-FFF2-40B4-BE49-F238E27FC236}">
                <a16:creationId xmlns="" xmlns:a16="http://schemas.microsoft.com/office/drawing/2014/main" id="{5777DFE7-3058-8B41-BCBE-0C467A09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51" y="5243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0" name="Line 62">
            <a:extLst>
              <a:ext uri="{FF2B5EF4-FFF2-40B4-BE49-F238E27FC236}">
                <a16:creationId xmlns="" xmlns:a16="http://schemas.microsoft.com/office/drawing/2014/main" id="{810CDF14-3EE2-C44A-B1BA-C360A7B12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5248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1" name="Line 63">
            <a:extLst>
              <a:ext uri="{FF2B5EF4-FFF2-40B4-BE49-F238E27FC236}">
                <a16:creationId xmlns="" xmlns:a16="http://schemas.microsoft.com/office/drawing/2014/main" id="{1E96DEAF-7097-7648-BDB7-732EDCB1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8010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2" name="Freeform 49">
            <a:extLst>
              <a:ext uri="{FF2B5EF4-FFF2-40B4-BE49-F238E27FC236}">
                <a16:creationId xmlns="" xmlns:a16="http://schemas.microsoft.com/office/drawing/2014/main" id="{E2EE8043-3257-FE4A-92F4-B6F48FD9FDFC}"/>
              </a:ext>
            </a:extLst>
          </p:cNvPr>
          <p:cNvSpPr>
            <a:spLocks/>
          </p:cNvSpPr>
          <p:nvPr/>
        </p:nvSpPr>
        <p:spPr bwMode="auto">
          <a:xfrm>
            <a:off x="9264650" y="4613275"/>
            <a:ext cx="406739" cy="1784714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1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53" name="Group 50">
            <a:extLst>
              <a:ext uri="{FF2B5EF4-FFF2-40B4-BE49-F238E27FC236}">
                <a16:creationId xmlns="" xmlns:a16="http://schemas.microsoft.com/office/drawing/2014/main" id="{3FA51AA2-677E-5946-8932-3BD724A74658}"/>
              </a:ext>
            </a:extLst>
          </p:cNvPr>
          <p:cNvGrpSpPr>
            <a:grpSpLocks/>
          </p:cNvGrpSpPr>
          <p:nvPr/>
        </p:nvGrpSpPr>
        <p:grpSpPr bwMode="auto"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254" name="Rectangle 51">
              <a:extLst>
                <a:ext uri="{FF2B5EF4-FFF2-40B4-BE49-F238E27FC236}">
                  <a16:creationId xmlns="" xmlns:a16="http://schemas.microsoft.com/office/drawing/2014/main" id="{105093D3-1052-BA4D-BBC3-7D514C18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Text Box 7">
              <a:extLst>
                <a:ext uri="{FF2B5EF4-FFF2-40B4-BE49-F238E27FC236}">
                  <a16:creationId xmlns="" xmlns:a16="http://schemas.microsoft.com/office/drawing/2014/main" id="{B6817446-3AB0-0941-94BC-0C21B960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sp>
        <p:nvSpPr>
          <p:cNvPr id="256" name="Freeform 53">
            <a:extLst>
              <a:ext uri="{FF2B5EF4-FFF2-40B4-BE49-F238E27FC236}">
                <a16:creationId xmlns="" xmlns:a16="http://schemas.microsoft.com/office/drawing/2014/main" id="{40CB35A5-C775-B24E-BAD3-715AFA2E5F97}"/>
              </a:ext>
            </a:extLst>
          </p:cNvPr>
          <p:cNvSpPr>
            <a:spLocks/>
          </p:cNvSpPr>
          <p:nvPr/>
        </p:nvSpPr>
        <p:spPr bwMode="auto">
          <a:xfrm>
            <a:off x="8099764" y="663939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57" name="Group 54">
            <a:extLst>
              <a:ext uri="{FF2B5EF4-FFF2-40B4-BE49-F238E27FC236}">
                <a16:creationId xmlns="" xmlns:a16="http://schemas.microsoft.com/office/drawing/2014/main" id="{F9CD8691-4A81-E546-B8E4-9D2D7EC78DD3}"/>
              </a:ext>
            </a:extLst>
          </p:cNvPr>
          <p:cNvGrpSpPr>
            <a:grpSpLocks/>
          </p:cNvGrpSpPr>
          <p:nvPr/>
        </p:nvGrpSpPr>
        <p:grpSpPr bwMode="auto"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258" name="Rectangle 55">
              <a:extLst>
                <a:ext uri="{FF2B5EF4-FFF2-40B4-BE49-F238E27FC236}">
                  <a16:creationId xmlns="" xmlns:a16="http://schemas.microsoft.com/office/drawing/2014/main" id="{5F582994-70F9-254C-9BBF-4D91B2154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9" name="Text Box 7">
              <a:extLst>
                <a:ext uri="{FF2B5EF4-FFF2-40B4-BE49-F238E27FC236}">
                  <a16:creationId xmlns="" xmlns:a16="http://schemas.microsoft.com/office/drawing/2014/main" id="{6B480047-4735-F440-AD49-79B7CB848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0" name="Group 57">
            <a:extLst>
              <a:ext uri="{FF2B5EF4-FFF2-40B4-BE49-F238E27FC236}">
                <a16:creationId xmlns="" xmlns:a16="http://schemas.microsoft.com/office/drawing/2014/main" id="{B859AA0B-050D-C941-823C-E4E952BCB494}"/>
              </a:ext>
            </a:extLst>
          </p:cNvPr>
          <p:cNvGrpSpPr>
            <a:grpSpLocks/>
          </p:cNvGrpSpPr>
          <p:nvPr/>
        </p:nvGrpSpPr>
        <p:grpSpPr bwMode="auto"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261" name="Rectangle 58">
              <a:extLst>
                <a:ext uri="{FF2B5EF4-FFF2-40B4-BE49-F238E27FC236}">
                  <a16:creationId xmlns="" xmlns:a16="http://schemas.microsoft.com/office/drawing/2014/main" id="{520FEFD6-584A-7247-9BEE-CBC00308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2" name="Text Box 7">
              <a:extLst>
                <a:ext uri="{FF2B5EF4-FFF2-40B4-BE49-F238E27FC236}">
                  <a16:creationId xmlns="" xmlns:a16="http://schemas.microsoft.com/office/drawing/2014/main" id="{ADDBB7BA-B523-4144-ABAF-24B0D2DA2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3" name="Group 60">
            <a:extLst>
              <a:ext uri="{FF2B5EF4-FFF2-40B4-BE49-F238E27FC236}">
                <a16:creationId xmlns="" xmlns:a16="http://schemas.microsoft.com/office/drawing/2014/main" id="{8897CB89-B9E0-DE4D-A4A0-0E6A835276E0}"/>
              </a:ext>
            </a:extLst>
          </p:cNvPr>
          <p:cNvGrpSpPr>
            <a:grpSpLocks/>
          </p:cNvGrpSpPr>
          <p:nvPr/>
        </p:nvGrpSpPr>
        <p:grpSpPr bwMode="auto"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264" name="Rectangle 61">
              <a:extLst>
                <a:ext uri="{FF2B5EF4-FFF2-40B4-BE49-F238E27FC236}">
                  <a16:creationId xmlns="" xmlns:a16="http://schemas.microsoft.com/office/drawing/2014/main" id="{8EC4E045-23CD-4D4D-9AE0-1CFBFBBD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5" name="Text Box 4">
              <a:extLst>
                <a:ext uri="{FF2B5EF4-FFF2-40B4-BE49-F238E27FC236}">
                  <a16:creationId xmlns="" xmlns:a16="http://schemas.microsoft.com/office/drawing/2014/main" id="{D40BDD0B-C795-BE49-93B1-203BB0E2A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66" name="Freeform 63">
            <a:extLst>
              <a:ext uri="{FF2B5EF4-FFF2-40B4-BE49-F238E27FC236}">
                <a16:creationId xmlns="" xmlns:a16="http://schemas.microsoft.com/office/drawing/2014/main" id="{5370C3AC-7652-584B-A1A9-E013FF8219B8}"/>
              </a:ext>
            </a:extLst>
          </p:cNvPr>
          <p:cNvSpPr>
            <a:spLocks/>
          </p:cNvSpPr>
          <p:nvPr/>
        </p:nvSpPr>
        <p:spPr bwMode="auto">
          <a:xfrm>
            <a:off x="9242764" y="3479800"/>
            <a:ext cx="333036" cy="9747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67" name="Group 44">
            <a:extLst>
              <a:ext uri="{FF2B5EF4-FFF2-40B4-BE49-F238E27FC236}">
                <a16:creationId xmlns="" xmlns:a16="http://schemas.microsoft.com/office/drawing/2014/main" id="{919B7E9F-8F5F-8440-A2CE-0FC37936B7B9}"/>
              </a:ext>
            </a:extLst>
          </p:cNvPr>
          <p:cNvGrpSpPr>
            <a:grpSpLocks/>
          </p:cNvGrpSpPr>
          <p:nvPr/>
        </p:nvGrpSpPr>
        <p:grpSpPr bwMode="auto"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id="268" name="Picture 45" descr="desktop_computer_stylized_medium">
              <a:extLst>
                <a:ext uri="{FF2B5EF4-FFF2-40B4-BE49-F238E27FC236}">
                  <a16:creationId xmlns="" xmlns:a16="http://schemas.microsoft.com/office/drawing/2014/main" id="{B1A8FCBB-0DDE-8A49-8F61-157033BBC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" name="Freeform 46">
              <a:extLst>
                <a:ext uri="{FF2B5EF4-FFF2-40B4-BE49-F238E27FC236}">
                  <a16:creationId xmlns="" xmlns:a16="http://schemas.microsoft.com/office/drawing/2014/main" id="{CD07C411-AE4D-9944-871E-4D956D09EB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70" name="Group 44">
            <a:extLst>
              <a:ext uri="{FF2B5EF4-FFF2-40B4-BE49-F238E27FC236}">
                <a16:creationId xmlns="" xmlns:a16="http://schemas.microsoft.com/office/drawing/2014/main" id="{FED5811E-55B1-CB4F-A7F6-E2DB2227A207}"/>
              </a:ext>
            </a:extLst>
          </p:cNvPr>
          <p:cNvGrpSpPr>
            <a:grpSpLocks/>
          </p:cNvGrpSpPr>
          <p:nvPr/>
        </p:nvGrpSpPr>
        <p:grpSpPr bwMode="auto"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id="271" name="Picture 45" descr="desktop_computer_stylized_medium">
              <a:extLst>
                <a:ext uri="{FF2B5EF4-FFF2-40B4-BE49-F238E27FC236}">
                  <a16:creationId xmlns="" xmlns:a16="http://schemas.microsoft.com/office/drawing/2014/main" id="{DAC5DA2F-A245-084F-88A6-0B1CA06A2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Freeform 46">
              <a:extLst>
                <a:ext uri="{FF2B5EF4-FFF2-40B4-BE49-F238E27FC236}">
                  <a16:creationId xmlns="" xmlns:a16="http://schemas.microsoft.com/office/drawing/2014/main" id="{7F81D0E8-D949-8340-BAA4-FACAF209E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="" xmlns:a16="http://schemas.microsoft.com/office/drawing/2014/main" id="{6DB73E28-359B-0D44-919E-7D576FF49810}"/>
              </a:ext>
            </a:extLst>
          </p:cNvPr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287" name="Rectangle 286">
              <a:extLst>
                <a:ext uri="{FF2B5EF4-FFF2-40B4-BE49-F238E27FC236}">
                  <a16:creationId xmlns="" xmlns:a16="http://schemas.microsoft.com/office/drawing/2014/main" id="{6FF260AB-3623-1541-8810-5D38FD706BC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="" xmlns:a16="http://schemas.microsoft.com/office/drawing/2014/main" id="{8E0FB9FE-D5C1-F441-81C2-D0BDD75CF2F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="" xmlns:a16="http://schemas.microsoft.com/office/drawing/2014/main" id="{16A8BBE1-A115-D94A-AB3D-932C52B2CC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90" name="Freeform 289">
                <a:extLst>
                  <a:ext uri="{FF2B5EF4-FFF2-40B4-BE49-F238E27FC236}">
                    <a16:creationId xmlns="" xmlns:a16="http://schemas.microsoft.com/office/drawing/2014/main" id="{AE632F04-B824-F24E-98A6-1C6189B5D07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="" xmlns:a16="http://schemas.microsoft.com/office/drawing/2014/main" id="{BD78FFCE-583D-8D49-9DA6-5DB4C3DF02F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="" xmlns:a16="http://schemas.microsoft.com/office/drawing/2014/main" id="{7991B3E7-75B9-F24D-8313-C898F7A28E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="" xmlns:a16="http://schemas.microsoft.com/office/drawing/2014/main" id="{ACB88455-804A-7740-B912-3AA1AA670D4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="" xmlns:a16="http://schemas.microsoft.com/office/drawing/2014/main" id="{901C6627-1DCF-2049-84D1-192052A1D393}"/>
              </a:ext>
            </a:extLst>
          </p:cNvPr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="" xmlns:a16="http://schemas.microsoft.com/office/drawing/2014/main" id="{BE684CCD-414D-8E47-AA7F-53C0B4E9B1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CDAB3155-198F-9E49-9692-760762600E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="" xmlns:a16="http://schemas.microsoft.com/office/drawing/2014/main" id="{80396737-09C0-7C4A-A270-73907BCCF9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="" xmlns:a16="http://schemas.microsoft.com/office/drawing/2014/main" id="{E92282CC-91FB-4F46-8BF9-915E613138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="" xmlns:a16="http://schemas.microsoft.com/office/drawing/2014/main" id="{87BECC80-2C78-C544-82A6-8865B5781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="" xmlns:a16="http://schemas.microsoft.com/office/drawing/2014/main" id="{A8DE6C25-8200-BB48-A3FA-57CBE9613C2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="" xmlns:a16="http://schemas.microsoft.com/office/drawing/2014/main" id="{98F6125B-3A5F-394B-A7E8-7917BA0EB1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302" name="Rectangle 3">
            <a:extLst>
              <a:ext uri="{FF2B5EF4-FFF2-40B4-BE49-F238E27FC236}">
                <a16:creationId xmlns="" xmlns:a16="http://schemas.microsoft.com/office/drawing/2014/main" id="{795B37CE-BA46-A349-8A61-92AB4E79040F}"/>
              </a:ext>
            </a:extLst>
          </p:cNvPr>
          <p:cNvSpPr txBox="1">
            <a:spLocks noChangeArrowheads="1"/>
          </p:cNvSpPr>
          <p:nvPr/>
        </p:nvSpPr>
        <p:spPr>
          <a:xfrm>
            <a:off x="859601" y="1465262"/>
            <a:ext cx="6270404" cy="2385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Both are store-and-forward: 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Routers</a:t>
            </a:r>
            <a:r>
              <a:rPr lang="en-US" sz="2400" dirty="0">
                <a:solidFill>
                  <a:srgbClr val="CC0000"/>
                </a:solidFill>
              </a:rPr>
              <a:t>: </a:t>
            </a:r>
            <a:r>
              <a:rPr lang="en-US" sz="2400" dirty="0"/>
              <a:t>network-layer devices (examine network-layer headers)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Switches: </a:t>
            </a:r>
            <a:r>
              <a:rPr lang="en-US" sz="2400" dirty="0"/>
              <a:t>link-layer devices (examine link-layer headers)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="" xmlns:a16="http://schemas.microsoft.com/office/drawing/2014/main" id="{2E27120A-F39B-F74A-A7B4-81F35A55090D}"/>
              </a:ext>
            </a:extLst>
          </p:cNvPr>
          <p:cNvSpPr txBox="1">
            <a:spLocks noChangeArrowheads="1"/>
          </p:cNvSpPr>
          <p:nvPr/>
        </p:nvSpPr>
        <p:spPr>
          <a:xfrm>
            <a:off x="848531" y="3361486"/>
            <a:ext cx="6270404" cy="250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endParaRPr lang="en-US" sz="2400" i="1" dirty="0">
              <a:solidFill>
                <a:srgbClr val="CC0000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Both have forwarding tables: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Routers: </a:t>
            </a:r>
            <a:r>
              <a:rPr lang="en-US" sz="2400" dirty="0"/>
              <a:t>compute tables using routing algorithms, IP addresses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Switches: </a:t>
            </a:r>
            <a:r>
              <a:rPr lang="en-US" sz="2400" dirty="0"/>
              <a:t>learn forwarding table using flooding, learning, MAC addresses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9AA8F665-EF12-4836-886D-AB6C3036D95E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="" xmlns:a16="http://schemas.microsoft.com/office/drawing/2014/main" id="{C3A5D547-508C-47C4-9D7C-82053050B29D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AB287E30-5842-4A17-B723-4449A4F3656A}"/>
              </a:ext>
            </a:extLst>
          </p:cNvPr>
          <p:cNvSpPr/>
          <p:nvPr/>
        </p:nvSpPr>
        <p:spPr>
          <a:xfrm>
            <a:off x="393111" y="727493"/>
            <a:ext cx="2724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Switches Vs Routers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2352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  <a:endParaRPr lang="en-US" altLang="en-US" sz="3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431204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3">
            <a:extLst>
              <a:ext uri="{FF2B5EF4-FFF2-40B4-BE49-F238E27FC236}">
                <a16:creationId xmlns=""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03047"/>
            <a:ext cx="792234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400" dirty="0"/>
              <a:t>Our journey down the protocol stack is now complete!</a:t>
            </a:r>
          </a:p>
          <a:p>
            <a:pPr lvl="1">
              <a:defRPr/>
            </a:pPr>
            <a:r>
              <a:rPr lang="en-US" dirty="0"/>
              <a:t>application, transport, network, link</a:t>
            </a:r>
          </a:p>
          <a:p>
            <a:pPr marL="400050" indent="-269875">
              <a:defRPr/>
            </a:pPr>
            <a:r>
              <a:rPr lang="en-US" sz="2400" dirty="0"/>
              <a:t>Putting-it-all-together: synthesis!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Goal: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identify, review, understand protocols (at all layers) involved in seemingly simple scenario: requesting www page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Scenario: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student attaches laptop to campus network, requests/receives www.google.com 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3607115-8557-47FD-9635-F5234E1AFFE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A9EE34DF-033B-4B92-995D-CFC45861902C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7C35DC8-C988-4B35-9C3E-EA150F2DFF16}"/>
              </a:ext>
            </a:extLst>
          </p:cNvPr>
          <p:cNvSpPr/>
          <p:nvPr/>
        </p:nvSpPr>
        <p:spPr>
          <a:xfrm>
            <a:off x="393111" y="727493"/>
            <a:ext cx="5957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Synthesis : 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49772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val 800">
            <a:extLst>
              <a:ext uri="{FF2B5EF4-FFF2-40B4-BE49-F238E27FC236}">
                <a16:creationId xmlns="" xmlns:a16="http://schemas.microsoft.com/office/drawing/2014/main" id="{C5C98135-F7EB-4CD1-9868-03264975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518" y="3868854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="" xmlns:a16="http://schemas.microsoft.com/office/drawing/2014/main" id="{AC608AE1-CFE8-4041-91BE-41195435009D}"/>
              </a:ext>
            </a:extLst>
          </p:cNvPr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sp>
          <p:nvSpPr>
            <p:cNvPr id="615" name="Line 270">
              <a:extLst>
                <a:ext uri="{FF2B5EF4-FFF2-40B4-BE49-F238E27FC236}">
                  <a16:creationId xmlns="" xmlns:a16="http://schemas.microsoft.com/office/drawing/2014/main" id="{0EC2BD4E-3FD3-475B-A2D9-17A0CCBED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147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Line 271">
              <a:extLst>
                <a:ext uri="{FF2B5EF4-FFF2-40B4-BE49-F238E27FC236}">
                  <a16:creationId xmlns="" xmlns:a16="http://schemas.microsoft.com/office/drawing/2014/main" id="{CF920338-E851-42A5-A7E1-75ADB57F7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Line 272">
              <a:extLst>
                <a:ext uri="{FF2B5EF4-FFF2-40B4-BE49-F238E27FC236}">
                  <a16:creationId xmlns="" xmlns:a16="http://schemas.microsoft.com/office/drawing/2014/main" id="{470765CA-AD41-426E-9432-2DAD7084B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214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Line 273">
              <a:extLst>
                <a:ext uri="{FF2B5EF4-FFF2-40B4-BE49-F238E27FC236}">
                  <a16:creationId xmlns="" xmlns:a16="http://schemas.microsoft.com/office/drawing/2014/main" id="{9109E4EF-BE28-47B7-A3EB-A55CA468B7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899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Line 274">
              <a:extLst>
                <a:ext uri="{FF2B5EF4-FFF2-40B4-BE49-F238E27FC236}">
                  <a16:creationId xmlns="" xmlns:a16="http://schemas.microsoft.com/office/drawing/2014/main" id="{F0BF79E3-01AF-4E20-9F7A-A8BDF31D4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Line 275">
              <a:extLst>
                <a:ext uri="{FF2B5EF4-FFF2-40B4-BE49-F238E27FC236}">
                  <a16:creationId xmlns="" xmlns:a16="http://schemas.microsoft.com/office/drawing/2014/main" id="{5ADF488B-F2C2-4014-8B04-56ABF9632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2147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Line 276">
              <a:extLst>
                <a:ext uri="{FF2B5EF4-FFF2-40B4-BE49-F238E27FC236}">
                  <a16:creationId xmlns="" xmlns:a16="http://schemas.microsoft.com/office/drawing/2014/main" id="{6C52AEC8-6AC5-413D-99D2-21D354992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8992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Line 277">
              <a:extLst>
                <a:ext uri="{FF2B5EF4-FFF2-40B4-BE49-F238E27FC236}">
                  <a16:creationId xmlns="" xmlns:a16="http://schemas.microsoft.com/office/drawing/2014/main" id="{37C13ACE-1872-454C-9842-5D57351EB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5686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Line 278">
              <a:extLst>
                <a:ext uri="{FF2B5EF4-FFF2-40B4-BE49-F238E27FC236}">
                  <a16:creationId xmlns="" xmlns:a16="http://schemas.microsoft.com/office/drawing/2014/main" id="{CCCB80C6-69AE-4B19-9072-F4338A23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Line 279">
              <a:extLst>
                <a:ext uri="{FF2B5EF4-FFF2-40B4-BE49-F238E27FC236}">
                  <a16:creationId xmlns="" xmlns:a16="http://schemas.microsoft.com/office/drawing/2014/main" id="{C483C440-EF35-4427-9A3F-ED8F4DFB6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8238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Line 280">
              <a:extLst>
                <a:ext uri="{FF2B5EF4-FFF2-40B4-BE49-F238E27FC236}">
                  <a16:creationId xmlns="" xmlns:a16="http://schemas.microsoft.com/office/drawing/2014/main" id="{A8BE88C2-8F73-4036-A5F6-21BE80F7D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Line 281">
              <a:extLst>
                <a:ext uri="{FF2B5EF4-FFF2-40B4-BE49-F238E27FC236}">
                  <a16:creationId xmlns="" xmlns:a16="http://schemas.microsoft.com/office/drawing/2014/main" id="{2229B4D2-641A-4971-9A18-79A7C426B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Line 282">
              <a:extLst>
                <a:ext uri="{FF2B5EF4-FFF2-40B4-BE49-F238E27FC236}">
                  <a16:creationId xmlns="" xmlns:a16="http://schemas.microsoft.com/office/drawing/2014/main" id="{79538D1D-C30C-4E8D-ACBB-07FCF9379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Line 283">
              <a:extLst>
                <a:ext uri="{FF2B5EF4-FFF2-40B4-BE49-F238E27FC236}">
                  <a16:creationId xmlns="" xmlns:a16="http://schemas.microsoft.com/office/drawing/2014/main" id="{54E593E5-79F4-4FF2-A2A7-8426DA778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4493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Line 284">
              <a:extLst>
                <a:ext uri="{FF2B5EF4-FFF2-40B4-BE49-F238E27FC236}">
                  <a16:creationId xmlns="" xmlns:a16="http://schemas.microsoft.com/office/drawing/2014/main" id="{CF681A0B-5AEA-4BFC-B985-FCF2978E5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4822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4" name="Line 435">
            <a:extLst>
              <a:ext uri="{FF2B5EF4-FFF2-40B4-BE49-F238E27FC236}">
                <a16:creationId xmlns="" xmlns:a16="http://schemas.microsoft.com/office/drawing/2014/main" id="{30D7AD38-5268-4F4D-963A-D0EF89755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7756" y="4098210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Line 436">
            <a:extLst>
              <a:ext uri="{FF2B5EF4-FFF2-40B4-BE49-F238E27FC236}">
                <a16:creationId xmlns="" xmlns:a16="http://schemas.microsoft.com/office/drawing/2014/main" id="{3FA833D3-5B5F-44AC-AEFA-784B42D98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6527" y="4763499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Line 439">
            <a:extLst>
              <a:ext uri="{FF2B5EF4-FFF2-40B4-BE49-F238E27FC236}">
                <a16:creationId xmlns="" xmlns:a16="http://schemas.microsoft.com/office/drawing/2014/main" id="{EE67FE17-55F6-4E4F-A1F5-70086857D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9014" y="4748846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="" xmlns:a16="http://schemas.microsoft.com/office/drawing/2014/main" id="{8A7F05E1-F6FD-4867-A788-DA3A5E927B39}"/>
              </a:ext>
            </a:extLst>
          </p:cNvPr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610" name="Oval 820">
              <a:extLst>
                <a:ext uri="{FF2B5EF4-FFF2-40B4-BE49-F238E27FC236}">
                  <a16:creationId xmlns="" xmlns:a16="http://schemas.microsoft.com/office/drawing/2014/main" id="{C9BAE6BA-8587-443A-BEF6-8801A4C0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902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1" name="Oval 821">
              <a:extLst>
                <a:ext uri="{FF2B5EF4-FFF2-40B4-BE49-F238E27FC236}">
                  <a16:creationId xmlns="" xmlns:a16="http://schemas.microsoft.com/office/drawing/2014/main" id="{01E21C97-ED83-4AF1-91CB-4F62194D0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23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2" name="Oval 822">
              <a:extLst>
                <a:ext uri="{FF2B5EF4-FFF2-40B4-BE49-F238E27FC236}">
                  <a16:creationId xmlns="" xmlns:a16="http://schemas.microsoft.com/office/drawing/2014/main" id="{FA0AAA66-1C6F-4E67-B863-AC2850E6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1231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3" name="Oval 823">
              <a:extLst>
                <a:ext uri="{FF2B5EF4-FFF2-40B4-BE49-F238E27FC236}">
                  <a16:creationId xmlns="" xmlns:a16="http://schemas.microsoft.com/office/drawing/2014/main" id="{37BAC79A-9441-4F04-ABC7-E230F8CA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7087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4" name="Freeform 824">
              <a:extLst>
                <a:ext uri="{FF2B5EF4-FFF2-40B4-BE49-F238E27FC236}">
                  <a16:creationId xmlns="" xmlns:a16="http://schemas.microsoft.com/office/drawing/2014/main" id="{B733CC0D-CB7A-4B63-8D70-4032C2BE06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48778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="" xmlns:a16="http://schemas.microsoft.com/office/drawing/2014/main" id="{B17D2FC4-5D73-42D8-8967-866D550A9054}"/>
              </a:ext>
            </a:extLst>
          </p:cNvPr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608" name="Oval 818">
              <a:extLst>
                <a:ext uri="{FF2B5EF4-FFF2-40B4-BE49-F238E27FC236}">
                  <a16:creationId xmlns="" xmlns:a16="http://schemas.microsoft.com/office/drawing/2014/main" id="{B064A80D-255B-4974-89C1-5C6E3D63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76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9" name="Freeform 825">
              <a:extLst>
                <a:ext uri="{FF2B5EF4-FFF2-40B4-BE49-F238E27FC236}">
                  <a16:creationId xmlns="" xmlns:a16="http://schemas.microsoft.com/office/drawing/2014/main" id="{B593F1C3-1298-4279-B196-EEEC772C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3871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="" xmlns:a16="http://schemas.microsoft.com/office/drawing/2014/main" id="{9C5304A9-8B26-4D45-81B5-713B77E5A2EF}"/>
              </a:ext>
            </a:extLst>
          </p:cNvPr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id="600" name="Picture 653" descr="iphone_stylized_small">
              <a:extLst>
                <a:ext uri="{FF2B5EF4-FFF2-40B4-BE49-F238E27FC236}">
                  <a16:creationId xmlns="" xmlns:a16="http://schemas.microsoft.com/office/drawing/2014/main" id="{3FA793BE-FFE6-4CE9-8B89-D4B78627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1" name="Group 600">
              <a:extLst>
                <a:ext uri="{FF2B5EF4-FFF2-40B4-BE49-F238E27FC236}">
                  <a16:creationId xmlns="" xmlns:a16="http://schemas.microsoft.com/office/drawing/2014/main" id="{C5C09836-44DA-40FE-8FC8-5C612B121D2C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602" name="Freeform 851">
                <a:extLst>
                  <a:ext uri="{FF2B5EF4-FFF2-40B4-BE49-F238E27FC236}">
                    <a16:creationId xmlns="" xmlns:a16="http://schemas.microsoft.com/office/drawing/2014/main" id="{224CC7BE-3639-4440-9D74-6F3796A26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3" name="Freeform 852">
                <a:extLst>
                  <a:ext uri="{FF2B5EF4-FFF2-40B4-BE49-F238E27FC236}">
                    <a16:creationId xmlns="" xmlns:a16="http://schemas.microsoft.com/office/drawing/2014/main" id="{D15CEAD7-E3FC-47D0-BE19-B4B05A020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4" name="Freeform 853">
                <a:extLst>
                  <a:ext uri="{FF2B5EF4-FFF2-40B4-BE49-F238E27FC236}">
                    <a16:creationId xmlns="" xmlns:a16="http://schemas.microsoft.com/office/drawing/2014/main" id="{0867D8DD-520C-47F2-8154-CE62BB41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5" name="Freeform 854">
                <a:extLst>
                  <a:ext uri="{FF2B5EF4-FFF2-40B4-BE49-F238E27FC236}">
                    <a16:creationId xmlns="" xmlns:a16="http://schemas.microsoft.com/office/drawing/2014/main" id="{13FE6068-5E2A-4B81-85B0-B277D4906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6" name="Freeform 855">
                <a:extLst>
                  <a:ext uri="{FF2B5EF4-FFF2-40B4-BE49-F238E27FC236}">
                    <a16:creationId xmlns="" xmlns:a16="http://schemas.microsoft.com/office/drawing/2014/main" id="{D6FDA087-7EFD-42D1-851A-7B479BE43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856">
                <a:extLst>
                  <a:ext uri="{FF2B5EF4-FFF2-40B4-BE49-F238E27FC236}">
                    <a16:creationId xmlns="" xmlns:a16="http://schemas.microsoft.com/office/drawing/2014/main" id="{711379A6-D27A-44DB-A257-69A41227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="" xmlns:a16="http://schemas.microsoft.com/office/drawing/2014/main" id="{C8838EFD-FA1F-4CA9-901C-E410044AC92A}"/>
              </a:ext>
            </a:extLst>
          </p:cNvPr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id="591" name="Picture 603" descr="car_icon_small">
              <a:extLst>
                <a:ext uri="{FF2B5EF4-FFF2-40B4-BE49-F238E27FC236}">
                  <a16:creationId xmlns="" xmlns:a16="http://schemas.microsoft.com/office/drawing/2014/main" id="{4C23AB59-335C-4E12-8847-526B45671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2" name="Group 591">
              <a:extLst>
                <a:ext uri="{FF2B5EF4-FFF2-40B4-BE49-F238E27FC236}">
                  <a16:creationId xmlns="" xmlns:a16="http://schemas.microsoft.com/office/drawing/2014/main" id="{EEE8E82A-2261-4696-AF92-2A11AFBC2F6A}"/>
                </a:ext>
              </a:extLst>
            </p:cNvPr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594" name="Freeform 851">
                <a:extLst>
                  <a:ext uri="{FF2B5EF4-FFF2-40B4-BE49-F238E27FC236}">
                    <a16:creationId xmlns="" xmlns:a16="http://schemas.microsoft.com/office/drawing/2014/main" id="{D510CC02-4DE6-482A-8ED6-47508DC7C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753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5" name="Freeform 852">
                <a:extLst>
                  <a:ext uri="{FF2B5EF4-FFF2-40B4-BE49-F238E27FC236}">
                    <a16:creationId xmlns="" xmlns:a16="http://schemas.microsoft.com/office/drawing/2014/main" id="{F5BF4F2F-3DF6-4ED9-BA14-0252E2135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340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6" name="Freeform 853">
                <a:extLst>
                  <a:ext uri="{FF2B5EF4-FFF2-40B4-BE49-F238E27FC236}">
                    <a16:creationId xmlns="" xmlns:a16="http://schemas.microsoft.com/office/drawing/2014/main" id="{454E0844-8161-4470-AEB9-9F8ADE82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9447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7" name="Freeform 854">
                <a:extLst>
                  <a:ext uri="{FF2B5EF4-FFF2-40B4-BE49-F238E27FC236}">
                    <a16:creationId xmlns="" xmlns:a16="http://schemas.microsoft.com/office/drawing/2014/main" id="{6A42B932-1537-421F-AC48-DFD6B2BB2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268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8" name="Freeform 855">
                <a:extLst>
                  <a:ext uri="{FF2B5EF4-FFF2-40B4-BE49-F238E27FC236}">
                    <a16:creationId xmlns="" xmlns:a16="http://schemas.microsoft.com/office/drawing/2014/main" id="{E3E2239C-A4B5-4383-AB74-3D4A29D7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314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9" name="Freeform 856">
                <a:extLst>
                  <a:ext uri="{FF2B5EF4-FFF2-40B4-BE49-F238E27FC236}">
                    <a16:creationId xmlns="" xmlns:a16="http://schemas.microsoft.com/office/drawing/2014/main" id="{B4596BC4-B75A-454A-814F-ED47BC3D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5614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93" name="Straight Connector 592">
              <a:extLst>
                <a:ext uri="{FF2B5EF4-FFF2-40B4-BE49-F238E27FC236}">
                  <a16:creationId xmlns="" xmlns:a16="http://schemas.microsoft.com/office/drawing/2014/main" id="{85403289-9D86-4C6A-A236-0D29AD7548A6}"/>
                </a:ext>
              </a:extLst>
            </p:cNvPr>
            <p:cNvCxnSpPr/>
            <p:nvPr/>
          </p:nvCxnSpPr>
          <p:spPr>
            <a:xfrm>
              <a:off x="8362322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="" xmlns:a16="http://schemas.microsoft.com/office/drawing/2014/main" id="{8A654BB9-8A29-44C0-A295-6383D2B6272D}"/>
              </a:ext>
            </a:extLst>
          </p:cNvPr>
          <p:cNvGrpSpPr/>
          <p:nvPr/>
        </p:nvGrpSpPr>
        <p:grpSpPr>
          <a:xfrm>
            <a:off x="2399773" y="3738838"/>
            <a:ext cx="502369" cy="512348"/>
            <a:chOff x="9731765" y="3463179"/>
            <a:chExt cx="502369" cy="512348"/>
          </a:xfrm>
        </p:grpSpPr>
        <p:grpSp>
          <p:nvGrpSpPr>
            <p:cNvPr id="560" name="Group 559">
              <a:extLst>
                <a:ext uri="{FF2B5EF4-FFF2-40B4-BE49-F238E27FC236}">
                  <a16:creationId xmlns="" xmlns:a16="http://schemas.microsoft.com/office/drawing/2014/main" id="{C21A4BBD-0013-4940-B0AB-4EC3251E4A84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69" name="Picture 1018" descr="laptop_keyboard">
                <a:extLst>
                  <a:ext uri="{FF2B5EF4-FFF2-40B4-BE49-F238E27FC236}">
                    <a16:creationId xmlns="" xmlns:a16="http://schemas.microsoft.com/office/drawing/2014/main" id="{CFB7D597-426D-458A-8D3F-4112CDEFF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0" name="Freeform 1019">
                <a:extLst>
                  <a:ext uri="{FF2B5EF4-FFF2-40B4-BE49-F238E27FC236}">
                    <a16:creationId xmlns="" xmlns:a16="http://schemas.microsoft.com/office/drawing/2014/main" id="{F580C09D-1250-4A58-9BD3-B7A1ACE52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71" name="Picture 1020" descr="screen">
                <a:extLst>
                  <a:ext uri="{FF2B5EF4-FFF2-40B4-BE49-F238E27FC236}">
                    <a16:creationId xmlns="" xmlns:a16="http://schemas.microsoft.com/office/drawing/2014/main" id="{E280ED82-4596-4150-8D1D-60A012C31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2" name="Freeform 1021">
                <a:extLst>
                  <a:ext uri="{FF2B5EF4-FFF2-40B4-BE49-F238E27FC236}">
                    <a16:creationId xmlns="" xmlns:a16="http://schemas.microsoft.com/office/drawing/2014/main" id="{D1D3E067-46CD-4D4E-A168-B5E5E2CE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Freeform 1022">
                <a:extLst>
                  <a:ext uri="{FF2B5EF4-FFF2-40B4-BE49-F238E27FC236}">
                    <a16:creationId xmlns="" xmlns:a16="http://schemas.microsoft.com/office/drawing/2014/main" id="{AEDC312E-030A-48EB-9253-E99FA0EB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1023">
                <a:extLst>
                  <a:ext uri="{FF2B5EF4-FFF2-40B4-BE49-F238E27FC236}">
                    <a16:creationId xmlns="" xmlns:a16="http://schemas.microsoft.com/office/drawing/2014/main" id="{A5E7895B-A651-4167-93CB-A15F51F0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1024">
                <a:extLst>
                  <a:ext uri="{FF2B5EF4-FFF2-40B4-BE49-F238E27FC236}">
                    <a16:creationId xmlns="" xmlns:a16="http://schemas.microsoft.com/office/drawing/2014/main" id="{53EC098C-9BC6-41E9-80BF-04057A5C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1025">
                <a:extLst>
                  <a:ext uri="{FF2B5EF4-FFF2-40B4-BE49-F238E27FC236}">
                    <a16:creationId xmlns="" xmlns:a16="http://schemas.microsoft.com/office/drawing/2014/main" id="{A3857593-E6AF-44A3-AFE9-CE4223E5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Freeform 1026">
                <a:extLst>
                  <a:ext uri="{FF2B5EF4-FFF2-40B4-BE49-F238E27FC236}">
                    <a16:creationId xmlns="" xmlns:a16="http://schemas.microsoft.com/office/drawing/2014/main" id="{0EE16BB8-6B2D-48CE-A36F-07480CE88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8" name="Group 577">
                <a:extLst>
                  <a:ext uri="{FF2B5EF4-FFF2-40B4-BE49-F238E27FC236}">
                    <a16:creationId xmlns="" xmlns:a16="http://schemas.microsoft.com/office/drawing/2014/main" id="{8975FA02-2C48-49F5-8536-4630413DFE30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85" name="Freeform 1028">
                  <a:extLst>
                    <a:ext uri="{FF2B5EF4-FFF2-40B4-BE49-F238E27FC236}">
                      <a16:creationId xmlns="" xmlns:a16="http://schemas.microsoft.com/office/drawing/2014/main" id="{AD8E3BEC-1296-43C9-9A72-6E764946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Freeform 1029">
                  <a:extLst>
                    <a:ext uri="{FF2B5EF4-FFF2-40B4-BE49-F238E27FC236}">
                      <a16:creationId xmlns="" xmlns:a16="http://schemas.microsoft.com/office/drawing/2014/main" id="{83346951-6637-4897-B7BD-7AE030242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Freeform 1030">
                  <a:extLst>
                    <a:ext uri="{FF2B5EF4-FFF2-40B4-BE49-F238E27FC236}">
                      <a16:creationId xmlns="" xmlns:a16="http://schemas.microsoft.com/office/drawing/2014/main" id="{A78799B6-BD0B-4E96-9A36-73157E386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Freeform 1031">
                  <a:extLst>
                    <a:ext uri="{FF2B5EF4-FFF2-40B4-BE49-F238E27FC236}">
                      <a16:creationId xmlns="" xmlns:a16="http://schemas.microsoft.com/office/drawing/2014/main" id="{5231E0E3-374C-4913-BC2C-9D4F7496F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Freeform 1032">
                  <a:extLst>
                    <a:ext uri="{FF2B5EF4-FFF2-40B4-BE49-F238E27FC236}">
                      <a16:creationId xmlns="" xmlns:a16="http://schemas.microsoft.com/office/drawing/2014/main" id="{21F2028C-A36F-4070-AC7B-E25706BC2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1033">
                  <a:extLst>
                    <a:ext uri="{FF2B5EF4-FFF2-40B4-BE49-F238E27FC236}">
                      <a16:creationId xmlns="" xmlns:a16="http://schemas.microsoft.com/office/drawing/2014/main" id="{8048ECF3-7203-469A-BB42-049C901A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9" name="Freeform 1034">
                <a:extLst>
                  <a:ext uri="{FF2B5EF4-FFF2-40B4-BE49-F238E27FC236}">
                    <a16:creationId xmlns="" xmlns:a16="http://schemas.microsoft.com/office/drawing/2014/main" id="{A01FF35B-16A5-4E68-9347-5C6C4E75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1035">
                <a:extLst>
                  <a:ext uri="{FF2B5EF4-FFF2-40B4-BE49-F238E27FC236}">
                    <a16:creationId xmlns="" xmlns:a16="http://schemas.microsoft.com/office/drawing/2014/main" id="{521C65D3-87F5-42A2-9AB3-E4F9AEA07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1036">
                <a:extLst>
                  <a:ext uri="{FF2B5EF4-FFF2-40B4-BE49-F238E27FC236}">
                    <a16:creationId xmlns="" xmlns:a16="http://schemas.microsoft.com/office/drawing/2014/main" id="{BE43A608-96F4-4C24-B03D-F86BA0683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1037">
                <a:extLst>
                  <a:ext uri="{FF2B5EF4-FFF2-40B4-BE49-F238E27FC236}">
                    <a16:creationId xmlns="" xmlns:a16="http://schemas.microsoft.com/office/drawing/2014/main" id="{97C9228A-6981-4F71-B8D0-91D1758D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1038">
                <a:extLst>
                  <a:ext uri="{FF2B5EF4-FFF2-40B4-BE49-F238E27FC236}">
                    <a16:creationId xmlns="" xmlns:a16="http://schemas.microsoft.com/office/drawing/2014/main" id="{1EFB8B1D-3D04-49FF-A2E2-CACF65628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1039">
                <a:extLst>
                  <a:ext uri="{FF2B5EF4-FFF2-40B4-BE49-F238E27FC236}">
                    <a16:creationId xmlns="" xmlns:a16="http://schemas.microsoft.com/office/drawing/2014/main" id="{C683D472-C551-4468-ADE8-82B8A70A6B5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="" xmlns:a16="http://schemas.microsoft.com/office/drawing/2014/main" id="{809B7FBC-43F0-4A1D-AA46-8D0EC2773B51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63" name="Freeform 851">
                <a:extLst>
                  <a:ext uri="{FF2B5EF4-FFF2-40B4-BE49-F238E27FC236}">
                    <a16:creationId xmlns="" xmlns:a16="http://schemas.microsoft.com/office/drawing/2014/main" id="{9401A20F-9576-45D1-9086-38AA48E5C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4" name="Freeform 852">
                <a:extLst>
                  <a:ext uri="{FF2B5EF4-FFF2-40B4-BE49-F238E27FC236}">
                    <a16:creationId xmlns="" xmlns:a16="http://schemas.microsoft.com/office/drawing/2014/main" id="{B5C6CC57-A050-46BB-87CC-BB00D1BB1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5" name="Freeform 853">
                <a:extLst>
                  <a:ext uri="{FF2B5EF4-FFF2-40B4-BE49-F238E27FC236}">
                    <a16:creationId xmlns="" xmlns:a16="http://schemas.microsoft.com/office/drawing/2014/main" id="{F3554076-6A44-44B4-870C-4C20C20C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6" name="Freeform 854">
                <a:extLst>
                  <a:ext uri="{FF2B5EF4-FFF2-40B4-BE49-F238E27FC236}">
                    <a16:creationId xmlns="" xmlns:a16="http://schemas.microsoft.com/office/drawing/2014/main" id="{7B8AAA37-D898-4CF7-9C17-C3CEFD224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7" name="Freeform 855">
                <a:extLst>
                  <a:ext uri="{FF2B5EF4-FFF2-40B4-BE49-F238E27FC236}">
                    <a16:creationId xmlns="" xmlns:a16="http://schemas.microsoft.com/office/drawing/2014/main" id="{78EF5F0E-C7B6-4D12-A7C7-C0B34AB1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8" name="Freeform 856">
                <a:extLst>
                  <a:ext uri="{FF2B5EF4-FFF2-40B4-BE49-F238E27FC236}">
                    <a16:creationId xmlns="" xmlns:a16="http://schemas.microsoft.com/office/drawing/2014/main" id="{70D2E82A-6A48-43CF-B459-A3EC4E15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62" name="Straight Connector 561">
              <a:extLst>
                <a:ext uri="{FF2B5EF4-FFF2-40B4-BE49-F238E27FC236}">
                  <a16:creationId xmlns="" xmlns:a16="http://schemas.microsoft.com/office/drawing/2014/main" id="{83469BC3-74AC-4E90-BDAF-F40B414EF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>
            <a:extLst>
              <a:ext uri="{FF2B5EF4-FFF2-40B4-BE49-F238E27FC236}">
                <a16:creationId xmlns="" xmlns:a16="http://schemas.microsoft.com/office/drawing/2014/main" id="{B5EFF790-6207-42D7-A20E-E6E3F2BDAFC7}"/>
              </a:ext>
            </a:extLst>
          </p:cNvPr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558" name="Rectangle 557">
              <a:extLst>
                <a:ext uri="{FF2B5EF4-FFF2-40B4-BE49-F238E27FC236}">
                  <a16:creationId xmlns="" xmlns:a16="http://schemas.microsoft.com/office/drawing/2014/main" id="{2CC252D6-18C9-4E6E-85A0-27D9B70092DC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12">
              <a:extLst>
                <a:ext uri="{FF2B5EF4-FFF2-40B4-BE49-F238E27FC236}">
                  <a16:creationId xmlns="" xmlns:a16="http://schemas.microsoft.com/office/drawing/2014/main" id="{25246FBF-8D72-4EC0-8720-8059B74E237B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="" xmlns:a16="http://schemas.microsoft.com/office/drawing/2014/main" id="{F378AB33-B28E-422A-926D-77E025ACAFC3}"/>
              </a:ext>
            </a:extLst>
          </p:cNvPr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554" name="Freeform 14">
              <a:extLst>
                <a:ext uri="{FF2B5EF4-FFF2-40B4-BE49-F238E27FC236}">
                  <a16:creationId xmlns="" xmlns:a16="http://schemas.microsoft.com/office/drawing/2014/main" id="{EFC91B77-2D06-4AE1-BDB1-2FC045F0DB33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5">
              <a:extLst>
                <a:ext uri="{FF2B5EF4-FFF2-40B4-BE49-F238E27FC236}">
                  <a16:creationId xmlns="" xmlns:a16="http://schemas.microsoft.com/office/drawing/2014/main" id="{0F45D507-D770-4D80-926A-ADA377C36DB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6">
              <a:extLst>
                <a:ext uri="{FF2B5EF4-FFF2-40B4-BE49-F238E27FC236}">
                  <a16:creationId xmlns="" xmlns:a16="http://schemas.microsoft.com/office/drawing/2014/main" id="{9D859A62-3CBA-4255-82EF-4D2658421131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7">
              <a:extLst>
                <a:ext uri="{FF2B5EF4-FFF2-40B4-BE49-F238E27FC236}">
                  <a16:creationId xmlns="" xmlns:a16="http://schemas.microsoft.com/office/drawing/2014/main" id="{4789DAB2-718C-4C58-B160-0DD98A9E38D2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="" xmlns:a16="http://schemas.microsoft.com/office/drawing/2014/main" id="{49B6392A-7DA6-4592-B577-AAFED4E96C0E}"/>
              </a:ext>
            </a:extLst>
          </p:cNvPr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id="552" name="Picture 591" descr="desktop_computer_stylized_medium">
              <a:extLst>
                <a:ext uri="{FF2B5EF4-FFF2-40B4-BE49-F238E27FC236}">
                  <a16:creationId xmlns="" xmlns:a16="http://schemas.microsoft.com/office/drawing/2014/main" id="{4B805DF6-9628-45F3-83DB-F2E0B403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" name="Freeform 592">
              <a:extLst>
                <a:ext uri="{FF2B5EF4-FFF2-40B4-BE49-F238E27FC236}">
                  <a16:creationId xmlns="" xmlns:a16="http://schemas.microsoft.com/office/drawing/2014/main" id="{1A0DDE1C-E3F1-442F-A969-1D7EF41779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="" xmlns:a16="http://schemas.microsoft.com/office/drawing/2014/main" id="{E36DE9D6-4FC5-4D1E-B106-60F510D96B46}"/>
              </a:ext>
            </a:extLst>
          </p:cNvPr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id="550" name="Picture 591" descr="desktop_computer_stylized_medium">
              <a:extLst>
                <a:ext uri="{FF2B5EF4-FFF2-40B4-BE49-F238E27FC236}">
                  <a16:creationId xmlns="" xmlns:a16="http://schemas.microsoft.com/office/drawing/2014/main" id="{2E2E11BB-E80D-41A9-AE8C-D41F18C54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1" name="Freeform 592">
              <a:extLst>
                <a:ext uri="{FF2B5EF4-FFF2-40B4-BE49-F238E27FC236}">
                  <a16:creationId xmlns="" xmlns:a16="http://schemas.microsoft.com/office/drawing/2014/main" id="{D5848AB5-4EAC-4C17-B8E5-DBCF6C1DC8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="" xmlns:a16="http://schemas.microsoft.com/office/drawing/2014/main" id="{1FCFE2EE-827D-4098-8660-3324DFE58E20}"/>
              </a:ext>
            </a:extLst>
          </p:cNvPr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id="548" name="Picture 591" descr="desktop_computer_stylized_medium">
              <a:extLst>
                <a:ext uri="{FF2B5EF4-FFF2-40B4-BE49-F238E27FC236}">
                  <a16:creationId xmlns="" xmlns:a16="http://schemas.microsoft.com/office/drawing/2014/main" id="{27EBAE65-FBF7-4170-8607-08525501D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9" name="Freeform 592">
              <a:extLst>
                <a:ext uri="{FF2B5EF4-FFF2-40B4-BE49-F238E27FC236}">
                  <a16:creationId xmlns="" xmlns:a16="http://schemas.microsoft.com/office/drawing/2014/main" id="{CBE83A22-C54D-411E-8A97-B3B0A6A29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="" xmlns:a16="http://schemas.microsoft.com/office/drawing/2014/main" id="{22E6B627-E112-4FFF-8093-B75237D2C6C0}"/>
              </a:ext>
            </a:extLst>
          </p:cNvPr>
          <p:cNvGrpSpPr/>
          <p:nvPr/>
        </p:nvGrpSpPr>
        <p:grpSpPr>
          <a:xfrm>
            <a:off x="897608" y="5475441"/>
            <a:ext cx="1923291" cy="1159453"/>
            <a:chOff x="8229600" y="5199782"/>
            <a:chExt cx="1923291" cy="1159453"/>
          </a:xfrm>
        </p:grpSpPr>
        <p:pic>
          <p:nvPicPr>
            <p:cNvPr id="466" name="Picture 781" descr="antenna_radiation_stylized">
              <a:extLst>
                <a:ext uri="{FF2B5EF4-FFF2-40B4-BE49-F238E27FC236}">
                  <a16:creationId xmlns="" xmlns:a16="http://schemas.microsoft.com/office/drawing/2014/main" id="{A684F1FC-BF2D-4774-8EC7-142BAD0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780" descr="access_point_stylized_small">
              <a:extLst>
                <a:ext uri="{FF2B5EF4-FFF2-40B4-BE49-F238E27FC236}">
                  <a16:creationId xmlns="" xmlns:a16="http://schemas.microsoft.com/office/drawing/2014/main" id="{038D097E-A74B-46D3-A879-A3BAE3C85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8" name="Group 467">
              <a:extLst>
                <a:ext uri="{FF2B5EF4-FFF2-40B4-BE49-F238E27FC236}">
                  <a16:creationId xmlns="" xmlns:a16="http://schemas.microsoft.com/office/drawing/2014/main" id="{8A142B37-8349-4702-88DA-E4BCE7A78E3E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42" name="Freeform 851">
                <a:extLst>
                  <a:ext uri="{FF2B5EF4-FFF2-40B4-BE49-F238E27FC236}">
                    <a16:creationId xmlns="" xmlns:a16="http://schemas.microsoft.com/office/drawing/2014/main" id="{1EDB45ED-ED21-4798-A6DE-E2EE2F0C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2">
                <a:extLst>
                  <a:ext uri="{FF2B5EF4-FFF2-40B4-BE49-F238E27FC236}">
                    <a16:creationId xmlns="" xmlns:a16="http://schemas.microsoft.com/office/drawing/2014/main" id="{74C05E81-787C-4B5F-B3BB-BA601E65A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3">
                <a:extLst>
                  <a:ext uri="{FF2B5EF4-FFF2-40B4-BE49-F238E27FC236}">
                    <a16:creationId xmlns="" xmlns:a16="http://schemas.microsoft.com/office/drawing/2014/main" id="{1E94BBD6-A7FB-431F-91DA-86E6E4987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4">
                <a:extLst>
                  <a:ext uri="{FF2B5EF4-FFF2-40B4-BE49-F238E27FC236}">
                    <a16:creationId xmlns="" xmlns:a16="http://schemas.microsoft.com/office/drawing/2014/main" id="{1B5FD348-ED30-46AB-97A5-ABE27315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5">
                <a:extLst>
                  <a:ext uri="{FF2B5EF4-FFF2-40B4-BE49-F238E27FC236}">
                    <a16:creationId xmlns="" xmlns:a16="http://schemas.microsoft.com/office/drawing/2014/main" id="{3EB7A065-62D9-4B60-B74B-F6712992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7" name="Freeform 856">
                <a:extLst>
                  <a:ext uri="{FF2B5EF4-FFF2-40B4-BE49-F238E27FC236}">
                    <a16:creationId xmlns="" xmlns:a16="http://schemas.microsoft.com/office/drawing/2014/main" id="{27D8E3EF-E415-458A-AE50-503BE3C3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="" xmlns:a16="http://schemas.microsoft.com/office/drawing/2014/main" id="{108274E7-F76C-44C2-8C44-B182AD3CD2FE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502" name="Group 501">
                <a:extLst>
                  <a:ext uri="{FF2B5EF4-FFF2-40B4-BE49-F238E27FC236}">
                    <a16:creationId xmlns="" xmlns:a16="http://schemas.microsoft.com/office/drawing/2014/main" id="{6AA6A6C0-2E6E-4809-93DC-3E554B43B417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511" name="Picture 1018" descr="laptop_keyboard">
                  <a:extLst>
                    <a:ext uri="{FF2B5EF4-FFF2-40B4-BE49-F238E27FC236}">
                      <a16:creationId xmlns="" xmlns:a16="http://schemas.microsoft.com/office/drawing/2014/main" id="{19C27464-112B-4DB3-BA25-EF367655F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" name="Freeform 1019">
                  <a:extLst>
                    <a:ext uri="{FF2B5EF4-FFF2-40B4-BE49-F238E27FC236}">
                      <a16:creationId xmlns="" xmlns:a16="http://schemas.microsoft.com/office/drawing/2014/main" id="{73F7EC2C-DE45-4413-AC0D-1280F7D32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3" name="Picture 1020" descr="screen">
                  <a:extLst>
                    <a:ext uri="{FF2B5EF4-FFF2-40B4-BE49-F238E27FC236}">
                      <a16:creationId xmlns="" xmlns:a16="http://schemas.microsoft.com/office/drawing/2014/main" id="{DFC35B9F-0C1F-45E2-B0F7-CBAC84E2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" name="Freeform 1021">
                  <a:extLst>
                    <a:ext uri="{FF2B5EF4-FFF2-40B4-BE49-F238E27FC236}">
                      <a16:creationId xmlns="" xmlns:a16="http://schemas.microsoft.com/office/drawing/2014/main" id="{4D44D9FB-4CC4-4F54-8ECC-0659FF58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022">
                  <a:extLst>
                    <a:ext uri="{FF2B5EF4-FFF2-40B4-BE49-F238E27FC236}">
                      <a16:creationId xmlns="" xmlns:a16="http://schemas.microsoft.com/office/drawing/2014/main" id="{55981654-A148-4EE0-AFA0-A3AEBEC98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023">
                  <a:extLst>
                    <a:ext uri="{FF2B5EF4-FFF2-40B4-BE49-F238E27FC236}">
                      <a16:creationId xmlns="" xmlns:a16="http://schemas.microsoft.com/office/drawing/2014/main" id="{52D05E20-BEA0-47FE-B316-CDD948FF6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024">
                  <a:extLst>
                    <a:ext uri="{FF2B5EF4-FFF2-40B4-BE49-F238E27FC236}">
                      <a16:creationId xmlns="" xmlns:a16="http://schemas.microsoft.com/office/drawing/2014/main" id="{7CC2E703-BD97-420D-8E8A-B296F9427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025">
                  <a:extLst>
                    <a:ext uri="{FF2B5EF4-FFF2-40B4-BE49-F238E27FC236}">
                      <a16:creationId xmlns="" xmlns:a16="http://schemas.microsoft.com/office/drawing/2014/main" id="{A9E22BF6-AE3C-4CDA-8575-8089FD6A4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026">
                  <a:extLst>
                    <a:ext uri="{FF2B5EF4-FFF2-40B4-BE49-F238E27FC236}">
                      <a16:creationId xmlns="" xmlns:a16="http://schemas.microsoft.com/office/drawing/2014/main" id="{34E6FEEE-A596-42E2-8A8B-86AF4D8D9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9" name="Group 1027">
                  <a:extLst>
                    <a:ext uri="{FF2B5EF4-FFF2-40B4-BE49-F238E27FC236}">
                      <a16:creationId xmlns="" xmlns:a16="http://schemas.microsoft.com/office/drawing/2014/main" id="{DC4F032A-B925-41FF-8EA5-722F184E2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536" name="Freeform 1028">
                    <a:extLst>
                      <a:ext uri="{FF2B5EF4-FFF2-40B4-BE49-F238E27FC236}">
                        <a16:creationId xmlns="" xmlns:a16="http://schemas.microsoft.com/office/drawing/2014/main" id="{A35EAA6B-11B0-4ABB-BEDE-7D5D271BB0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1029">
                    <a:extLst>
                      <a:ext uri="{FF2B5EF4-FFF2-40B4-BE49-F238E27FC236}">
                        <a16:creationId xmlns="" xmlns:a16="http://schemas.microsoft.com/office/drawing/2014/main" id="{4F57B6E7-37D2-4581-990C-FE5BF01F9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Freeform 1030">
                    <a:extLst>
                      <a:ext uri="{FF2B5EF4-FFF2-40B4-BE49-F238E27FC236}">
                        <a16:creationId xmlns="" xmlns:a16="http://schemas.microsoft.com/office/drawing/2014/main" id="{9263C6C4-582A-4F26-9A65-5C6FE733E2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031">
                    <a:extLst>
                      <a:ext uri="{FF2B5EF4-FFF2-40B4-BE49-F238E27FC236}">
                        <a16:creationId xmlns="" xmlns:a16="http://schemas.microsoft.com/office/drawing/2014/main" id="{5F100D3E-6883-42A7-98E1-78919B2D0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1032">
                    <a:extLst>
                      <a:ext uri="{FF2B5EF4-FFF2-40B4-BE49-F238E27FC236}">
                        <a16:creationId xmlns="" xmlns:a16="http://schemas.microsoft.com/office/drawing/2014/main" id="{C13E8AED-070F-4145-A853-E3BE7B6E0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Freeform 1033">
                    <a:extLst>
                      <a:ext uri="{FF2B5EF4-FFF2-40B4-BE49-F238E27FC236}">
                        <a16:creationId xmlns="" xmlns:a16="http://schemas.microsoft.com/office/drawing/2014/main" id="{024B8F48-6BC8-4A88-832D-E47988442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30" name="Freeform 1034">
                  <a:extLst>
                    <a:ext uri="{FF2B5EF4-FFF2-40B4-BE49-F238E27FC236}">
                      <a16:creationId xmlns="" xmlns:a16="http://schemas.microsoft.com/office/drawing/2014/main" id="{51AD11C4-7409-4FC7-AF18-C233BB66F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035">
                  <a:extLst>
                    <a:ext uri="{FF2B5EF4-FFF2-40B4-BE49-F238E27FC236}">
                      <a16:creationId xmlns="" xmlns:a16="http://schemas.microsoft.com/office/drawing/2014/main" id="{2D354AC9-2421-439A-9DF5-9FBFAD44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036">
                  <a:extLst>
                    <a:ext uri="{FF2B5EF4-FFF2-40B4-BE49-F238E27FC236}">
                      <a16:creationId xmlns="" xmlns:a16="http://schemas.microsoft.com/office/drawing/2014/main" id="{B0E130AD-7D1B-4B47-A1CB-11497EDEC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037">
                  <a:extLst>
                    <a:ext uri="{FF2B5EF4-FFF2-40B4-BE49-F238E27FC236}">
                      <a16:creationId xmlns="" xmlns:a16="http://schemas.microsoft.com/office/drawing/2014/main" id="{91B1FD53-C6B6-4369-BEDD-7CCABF3F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038">
                  <a:extLst>
                    <a:ext uri="{FF2B5EF4-FFF2-40B4-BE49-F238E27FC236}">
                      <a16:creationId xmlns="" xmlns:a16="http://schemas.microsoft.com/office/drawing/2014/main" id="{B8CD11C8-BE69-43F1-A136-27978BA04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039">
                  <a:extLst>
                    <a:ext uri="{FF2B5EF4-FFF2-40B4-BE49-F238E27FC236}">
                      <a16:creationId xmlns="" xmlns:a16="http://schemas.microsoft.com/office/drawing/2014/main" id="{7DF148C3-2BCE-4618-991D-4519CA590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="" xmlns:a16="http://schemas.microsoft.com/office/drawing/2014/main" id="{92DA02CA-5DA8-46DA-9F4D-1670BB7CCC0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505" name="Freeform 851">
                  <a:extLst>
                    <a:ext uri="{FF2B5EF4-FFF2-40B4-BE49-F238E27FC236}">
                      <a16:creationId xmlns="" xmlns:a16="http://schemas.microsoft.com/office/drawing/2014/main" id="{0EF88988-7460-46F8-A32F-36AD0812E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6" name="Freeform 852">
                  <a:extLst>
                    <a:ext uri="{FF2B5EF4-FFF2-40B4-BE49-F238E27FC236}">
                      <a16:creationId xmlns="" xmlns:a16="http://schemas.microsoft.com/office/drawing/2014/main" id="{A2BC7266-3260-449D-82E0-5796FE002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7" name="Freeform 853">
                  <a:extLst>
                    <a:ext uri="{FF2B5EF4-FFF2-40B4-BE49-F238E27FC236}">
                      <a16:creationId xmlns="" xmlns:a16="http://schemas.microsoft.com/office/drawing/2014/main" id="{DCD98FEC-4FD0-49F3-B882-9196C4C77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854">
                  <a:extLst>
                    <a:ext uri="{FF2B5EF4-FFF2-40B4-BE49-F238E27FC236}">
                      <a16:creationId xmlns="" xmlns:a16="http://schemas.microsoft.com/office/drawing/2014/main" id="{5C236E14-4D79-4F86-95BB-3BF2B982E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Freeform 855">
                  <a:extLst>
                    <a:ext uri="{FF2B5EF4-FFF2-40B4-BE49-F238E27FC236}">
                      <a16:creationId xmlns="" xmlns:a16="http://schemas.microsoft.com/office/drawing/2014/main" id="{893FF265-9F81-4BE1-AFC1-5B1D7C704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Freeform 856">
                  <a:extLst>
                    <a:ext uri="{FF2B5EF4-FFF2-40B4-BE49-F238E27FC236}">
                      <a16:creationId xmlns="" xmlns:a16="http://schemas.microsoft.com/office/drawing/2014/main" id="{A6E60FCF-F219-454F-AA68-51AAD5F2F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504" name="Straight Connector 503">
                <a:extLst>
                  <a:ext uri="{FF2B5EF4-FFF2-40B4-BE49-F238E27FC236}">
                    <a16:creationId xmlns="" xmlns:a16="http://schemas.microsoft.com/office/drawing/2014/main" id="{0633F8D9-4BB6-42A9-8BFB-AF8FC9953F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="" xmlns:a16="http://schemas.microsoft.com/office/drawing/2014/main" id="{597CFEB0-C0A7-47A7-A144-8F91B605FC3C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="" xmlns:a16="http://schemas.microsoft.com/office/drawing/2014/main" id="{DE618FDA-D01A-4C96-9CCD-B7654047A3E0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80" name="Picture 1018" descr="laptop_keyboard">
                  <a:extLst>
                    <a:ext uri="{FF2B5EF4-FFF2-40B4-BE49-F238E27FC236}">
                      <a16:creationId xmlns="" xmlns:a16="http://schemas.microsoft.com/office/drawing/2014/main" id="{3DF39AEC-2047-4563-8552-06C0AC0264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1" name="Freeform 1019">
                  <a:extLst>
                    <a:ext uri="{FF2B5EF4-FFF2-40B4-BE49-F238E27FC236}">
                      <a16:creationId xmlns="" xmlns:a16="http://schemas.microsoft.com/office/drawing/2014/main" id="{15A241CC-DA16-4048-9C6B-44F86FA94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2" name="Picture 1020" descr="screen">
                  <a:extLst>
                    <a:ext uri="{FF2B5EF4-FFF2-40B4-BE49-F238E27FC236}">
                      <a16:creationId xmlns="" xmlns:a16="http://schemas.microsoft.com/office/drawing/2014/main" id="{590B9D29-F97E-4C2A-8972-A4D95D248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3" name="Freeform 1021">
                  <a:extLst>
                    <a:ext uri="{FF2B5EF4-FFF2-40B4-BE49-F238E27FC236}">
                      <a16:creationId xmlns="" xmlns:a16="http://schemas.microsoft.com/office/drawing/2014/main" id="{E4A2FAED-7B34-43AC-B0E1-420085E20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022">
                  <a:extLst>
                    <a:ext uri="{FF2B5EF4-FFF2-40B4-BE49-F238E27FC236}">
                      <a16:creationId xmlns="" xmlns:a16="http://schemas.microsoft.com/office/drawing/2014/main" id="{D1A3A695-4C80-45EC-94EC-87A52FDC5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023">
                  <a:extLst>
                    <a:ext uri="{FF2B5EF4-FFF2-40B4-BE49-F238E27FC236}">
                      <a16:creationId xmlns="" xmlns:a16="http://schemas.microsoft.com/office/drawing/2014/main" id="{873AD532-29B0-4D43-8FEC-16A3E2BDA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024">
                  <a:extLst>
                    <a:ext uri="{FF2B5EF4-FFF2-40B4-BE49-F238E27FC236}">
                      <a16:creationId xmlns="" xmlns:a16="http://schemas.microsoft.com/office/drawing/2014/main" id="{2CAD1ABD-A420-4447-93E6-5B7E76B67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025">
                  <a:extLst>
                    <a:ext uri="{FF2B5EF4-FFF2-40B4-BE49-F238E27FC236}">
                      <a16:creationId xmlns="" xmlns:a16="http://schemas.microsoft.com/office/drawing/2014/main" id="{76C3ADD1-2BA6-4455-9B90-5A483DB18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026">
                  <a:extLst>
                    <a:ext uri="{FF2B5EF4-FFF2-40B4-BE49-F238E27FC236}">
                      <a16:creationId xmlns="" xmlns:a16="http://schemas.microsoft.com/office/drawing/2014/main" id="{A5A307B7-3998-4177-842C-996C6E262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9" name="Group 1027">
                  <a:extLst>
                    <a:ext uri="{FF2B5EF4-FFF2-40B4-BE49-F238E27FC236}">
                      <a16:creationId xmlns="" xmlns:a16="http://schemas.microsoft.com/office/drawing/2014/main" id="{51E64514-07E8-4B30-917D-DE076BAE7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496" name="Freeform 1028">
                    <a:extLst>
                      <a:ext uri="{FF2B5EF4-FFF2-40B4-BE49-F238E27FC236}">
                        <a16:creationId xmlns="" xmlns:a16="http://schemas.microsoft.com/office/drawing/2014/main" id="{A0E3B172-C08E-44F1-AE3A-2CF282BCD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7" name="Freeform 1029">
                    <a:extLst>
                      <a:ext uri="{FF2B5EF4-FFF2-40B4-BE49-F238E27FC236}">
                        <a16:creationId xmlns="" xmlns:a16="http://schemas.microsoft.com/office/drawing/2014/main" id="{3CDBA7F6-5311-44EB-B8AE-BF85E882F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8" name="Freeform 1030">
                    <a:extLst>
                      <a:ext uri="{FF2B5EF4-FFF2-40B4-BE49-F238E27FC236}">
                        <a16:creationId xmlns="" xmlns:a16="http://schemas.microsoft.com/office/drawing/2014/main" id="{D3545E0F-C260-4CEC-A590-D0F87CBF63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Freeform 1031">
                    <a:extLst>
                      <a:ext uri="{FF2B5EF4-FFF2-40B4-BE49-F238E27FC236}">
                        <a16:creationId xmlns="" xmlns:a16="http://schemas.microsoft.com/office/drawing/2014/main" id="{F976F84F-9ECC-40C7-AFEE-052388BCF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Freeform 1032">
                    <a:extLst>
                      <a:ext uri="{FF2B5EF4-FFF2-40B4-BE49-F238E27FC236}">
                        <a16:creationId xmlns="" xmlns:a16="http://schemas.microsoft.com/office/drawing/2014/main" id="{C51D52AC-5A07-440E-B7B9-EB190C86FE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1" name="Freeform 1033">
                    <a:extLst>
                      <a:ext uri="{FF2B5EF4-FFF2-40B4-BE49-F238E27FC236}">
                        <a16:creationId xmlns="" xmlns:a16="http://schemas.microsoft.com/office/drawing/2014/main" id="{A29289A3-B3B2-4648-B807-9C06DBA17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0" name="Freeform 1034">
                  <a:extLst>
                    <a:ext uri="{FF2B5EF4-FFF2-40B4-BE49-F238E27FC236}">
                      <a16:creationId xmlns="" xmlns:a16="http://schemas.microsoft.com/office/drawing/2014/main" id="{2631CED7-4EDD-41A8-9A4B-2ABCA5EE8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035">
                  <a:extLst>
                    <a:ext uri="{FF2B5EF4-FFF2-40B4-BE49-F238E27FC236}">
                      <a16:creationId xmlns="" xmlns:a16="http://schemas.microsoft.com/office/drawing/2014/main" id="{B56F4CCE-11F6-48A1-A205-D0033F088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036">
                  <a:extLst>
                    <a:ext uri="{FF2B5EF4-FFF2-40B4-BE49-F238E27FC236}">
                      <a16:creationId xmlns="" xmlns:a16="http://schemas.microsoft.com/office/drawing/2014/main" id="{C4AA2F68-A556-48D5-BB75-A90832157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37">
                  <a:extLst>
                    <a:ext uri="{FF2B5EF4-FFF2-40B4-BE49-F238E27FC236}">
                      <a16:creationId xmlns="" xmlns:a16="http://schemas.microsoft.com/office/drawing/2014/main" id="{28776045-49D4-41F6-875A-C3C382F3F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38">
                  <a:extLst>
                    <a:ext uri="{FF2B5EF4-FFF2-40B4-BE49-F238E27FC236}">
                      <a16:creationId xmlns="" xmlns:a16="http://schemas.microsoft.com/office/drawing/2014/main" id="{F59BB167-9027-40B6-8AA7-590472C93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39">
                  <a:extLst>
                    <a:ext uri="{FF2B5EF4-FFF2-40B4-BE49-F238E27FC236}">
                      <a16:creationId xmlns="" xmlns:a16="http://schemas.microsoft.com/office/drawing/2014/main" id="{E25A6E88-059B-42D2-B08E-5A41C502E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="" xmlns:a16="http://schemas.microsoft.com/office/drawing/2014/main" id="{3996F1B5-F2F0-48B0-A233-F8ACFD1150B0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74" name="Freeform 851">
                  <a:extLst>
                    <a:ext uri="{FF2B5EF4-FFF2-40B4-BE49-F238E27FC236}">
                      <a16:creationId xmlns="" xmlns:a16="http://schemas.microsoft.com/office/drawing/2014/main" id="{93A922D4-D797-48CD-A5CB-5706C092B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5" name="Freeform 852">
                  <a:extLst>
                    <a:ext uri="{FF2B5EF4-FFF2-40B4-BE49-F238E27FC236}">
                      <a16:creationId xmlns="" xmlns:a16="http://schemas.microsoft.com/office/drawing/2014/main" id="{10B03D9F-0D8B-45FE-BDE1-59BC6982B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6" name="Freeform 853">
                  <a:extLst>
                    <a:ext uri="{FF2B5EF4-FFF2-40B4-BE49-F238E27FC236}">
                      <a16:creationId xmlns="" xmlns:a16="http://schemas.microsoft.com/office/drawing/2014/main" id="{1030410E-5286-4642-97A4-DE1327E9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7" name="Freeform 854">
                  <a:extLst>
                    <a:ext uri="{FF2B5EF4-FFF2-40B4-BE49-F238E27FC236}">
                      <a16:creationId xmlns="" xmlns:a16="http://schemas.microsoft.com/office/drawing/2014/main" id="{E92695DF-9E32-4A7A-9F00-AEB9FD2DE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8" name="Freeform 855">
                  <a:extLst>
                    <a:ext uri="{FF2B5EF4-FFF2-40B4-BE49-F238E27FC236}">
                      <a16:creationId xmlns="" xmlns:a16="http://schemas.microsoft.com/office/drawing/2014/main" id="{200A5156-6CDF-47B9-A092-5E0C8CAC4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Freeform 856">
                  <a:extLst>
                    <a:ext uri="{FF2B5EF4-FFF2-40B4-BE49-F238E27FC236}">
                      <a16:creationId xmlns="" xmlns:a16="http://schemas.microsoft.com/office/drawing/2014/main" id="{C0078037-70FC-45E9-AEA4-93C1C8935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73" name="Straight Connector 472">
                <a:extLst>
                  <a:ext uri="{FF2B5EF4-FFF2-40B4-BE49-F238E27FC236}">
                    <a16:creationId xmlns="" xmlns:a16="http://schemas.microsoft.com/office/drawing/2014/main" id="{918C8D27-0922-436E-9FF7-46B83B810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="" xmlns:a16="http://schemas.microsoft.com/office/drawing/2014/main" id="{9CEE0EBF-6EB2-4FB2-947E-D57E40B0FAEC}"/>
              </a:ext>
            </a:extLst>
          </p:cNvPr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336" name="Group 335">
              <a:extLst>
                <a:ext uri="{FF2B5EF4-FFF2-40B4-BE49-F238E27FC236}">
                  <a16:creationId xmlns="" xmlns:a16="http://schemas.microsoft.com/office/drawing/2014/main" id="{FE53A338-87EE-4628-BFDC-46E0C997BF6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451" name="AutoShape 111">
                <a:extLst>
                  <a:ext uri="{FF2B5EF4-FFF2-40B4-BE49-F238E27FC236}">
                    <a16:creationId xmlns="" xmlns:a16="http://schemas.microsoft.com/office/drawing/2014/main" id="{827368A6-3270-4B9F-ABD1-692509C3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2" name="Group 451">
                <a:extLst>
                  <a:ext uri="{FF2B5EF4-FFF2-40B4-BE49-F238E27FC236}">
                    <a16:creationId xmlns="" xmlns:a16="http://schemas.microsoft.com/office/drawing/2014/main" id="{8AB1C812-790D-4E63-AC12-3F5EDA2A7BC7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53" name="Rectangle 99">
                  <a:extLst>
                    <a:ext uri="{FF2B5EF4-FFF2-40B4-BE49-F238E27FC236}">
                      <a16:creationId xmlns="" xmlns:a16="http://schemas.microsoft.com/office/drawing/2014/main" id="{B9F0A027-0F27-44CD-A6A8-FE2137091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4" name="Line 7">
                  <a:extLst>
                    <a:ext uri="{FF2B5EF4-FFF2-40B4-BE49-F238E27FC236}">
                      <a16:creationId xmlns="" xmlns:a16="http://schemas.microsoft.com/office/drawing/2014/main" id="{B9B6CDA9-5FAF-4E66-9EBB-62E71B0D0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5" name="Group 454">
                  <a:extLst>
                    <a:ext uri="{FF2B5EF4-FFF2-40B4-BE49-F238E27FC236}">
                      <a16:creationId xmlns="" xmlns:a16="http://schemas.microsoft.com/office/drawing/2014/main" id="{43A7DD84-14F6-43D5-88E2-4E0D2F064456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60" name="Rectangle 104">
                    <a:extLst>
                      <a:ext uri="{FF2B5EF4-FFF2-40B4-BE49-F238E27FC236}">
                        <a16:creationId xmlns="" xmlns:a16="http://schemas.microsoft.com/office/drawing/2014/main" id="{505A5024-FA4E-4490-A183-35C94403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Rectangle 105">
                    <a:extLst>
                      <a:ext uri="{FF2B5EF4-FFF2-40B4-BE49-F238E27FC236}">
                        <a16:creationId xmlns="" xmlns:a16="http://schemas.microsoft.com/office/drawing/2014/main" id="{1F8D72F5-C0CF-4AAA-8D4D-E25602D37E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2" name="Rectangle 106">
                    <a:extLst>
                      <a:ext uri="{FF2B5EF4-FFF2-40B4-BE49-F238E27FC236}">
                        <a16:creationId xmlns="" xmlns:a16="http://schemas.microsoft.com/office/drawing/2014/main" id="{2FE2ABE6-7B2A-466D-AD33-3B0853291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3" name="Rectangle 107">
                    <a:extLst>
                      <a:ext uri="{FF2B5EF4-FFF2-40B4-BE49-F238E27FC236}">
                        <a16:creationId xmlns="" xmlns:a16="http://schemas.microsoft.com/office/drawing/2014/main" id="{16500F3B-178B-4C16-9A0D-3DF92A04C9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4" name="Rectangle 108">
                    <a:extLst>
                      <a:ext uri="{FF2B5EF4-FFF2-40B4-BE49-F238E27FC236}">
                        <a16:creationId xmlns="" xmlns:a16="http://schemas.microsoft.com/office/drawing/2014/main" id="{50A4C47F-6109-45B1-B952-161651EEAA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5" name="AutoShape 109">
                    <a:extLst>
                      <a:ext uri="{FF2B5EF4-FFF2-40B4-BE49-F238E27FC236}">
                        <a16:creationId xmlns="" xmlns:a16="http://schemas.microsoft.com/office/drawing/2014/main" id="{19CF8773-79A1-4D76-99BC-EEE312671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56" name="Picture 110" descr="desktop_computer_stylized_small">
                  <a:extLst>
                    <a:ext uri="{FF2B5EF4-FFF2-40B4-BE49-F238E27FC236}">
                      <a16:creationId xmlns="" xmlns:a16="http://schemas.microsoft.com/office/drawing/2014/main" id="{E8EBE153-A5C2-4841-B55C-BE58FE7B03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7" name="Rectangle 112">
                  <a:extLst>
                    <a:ext uri="{FF2B5EF4-FFF2-40B4-BE49-F238E27FC236}">
                      <a16:creationId xmlns="" xmlns:a16="http://schemas.microsoft.com/office/drawing/2014/main" id="{E5676DE1-E881-4CED-BFCF-17D6CF27C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8" name="Freeform 113">
                  <a:extLst>
                    <a:ext uri="{FF2B5EF4-FFF2-40B4-BE49-F238E27FC236}">
                      <a16:creationId xmlns="" xmlns:a16="http://schemas.microsoft.com/office/drawing/2014/main" id="{8E7D5DF7-F2C0-48AF-8DDD-BDE1CFC01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59" name="Picture 115" descr="tv">
                  <a:extLst>
                    <a:ext uri="{FF2B5EF4-FFF2-40B4-BE49-F238E27FC236}">
                      <a16:creationId xmlns="" xmlns:a16="http://schemas.microsoft.com/office/drawing/2014/main" id="{E6E0447A-CCA1-432D-9EC2-D9E4DF5B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37" name="Line 169">
              <a:extLst>
                <a:ext uri="{FF2B5EF4-FFF2-40B4-BE49-F238E27FC236}">
                  <a16:creationId xmlns="" xmlns:a16="http://schemas.microsoft.com/office/drawing/2014/main" id="{E6C2D0A3-2C2D-4F19-8F6B-2DAA5D5A8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204">
              <a:extLst>
                <a:ext uri="{FF2B5EF4-FFF2-40B4-BE49-F238E27FC236}">
                  <a16:creationId xmlns="" xmlns:a16="http://schemas.microsoft.com/office/drawing/2014/main" id="{8E96B3ED-B0D6-4EE0-BF40-E495E8F29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="" xmlns:a16="http://schemas.microsoft.com/office/drawing/2014/main" id="{3B8993B8-0801-45F3-B80E-EAFE27FDFF25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="" xmlns:a16="http://schemas.microsoft.com/office/drawing/2014/main" id="{306A84EC-E3FD-4920-A814-88EFF8A23037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435" name="AutoShape 136">
                  <a:extLst>
                    <a:ext uri="{FF2B5EF4-FFF2-40B4-BE49-F238E27FC236}">
                      <a16:creationId xmlns="" xmlns:a16="http://schemas.microsoft.com/office/drawing/2014/main" id="{AF385BB1-3EFB-416A-90A9-7AEA97ECF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36" name="Group 435">
                  <a:extLst>
                    <a:ext uri="{FF2B5EF4-FFF2-40B4-BE49-F238E27FC236}">
                      <a16:creationId xmlns="" xmlns:a16="http://schemas.microsoft.com/office/drawing/2014/main" id="{10A12F2B-1292-4021-89E9-838422ECC918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437" name="Rectangle 138">
                    <a:extLst>
                      <a:ext uri="{FF2B5EF4-FFF2-40B4-BE49-F238E27FC236}">
                        <a16:creationId xmlns="" xmlns:a16="http://schemas.microsoft.com/office/drawing/2014/main" id="{BF08FD57-73A8-4B6E-8EDC-3C51B6AE7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Line 7">
                    <a:extLst>
                      <a:ext uri="{FF2B5EF4-FFF2-40B4-BE49-F238E27FC236}">
                        <a16:creationId xmlns="" xmlns:a16="http://schemas.microsoft.com/office/drawing/2014/main" id="{19151C62-6AD6-4406-92DF-592F63D9E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0" name="Group 140">
                    <a:extLst>
                      <a:ext uri="{FF2B5EF4-FFF2-40B4-BE49-F238E27FC236}">
                        <a16:creationId xmlns="" xmlns:a16="http://schemas.microsoft.com/office/drawing/2014/main" id="{471540BD-EEB7-411B-A70A-6AEFFFD2BC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260092" y="2419513"/>
                    <a:ext cx="230440" cy="87007"/>
                    <a:chOff x="322" y="890"/>
                    <a:chExt cx="872" cy="339"/>
                  </a:xfrm>
                </p:grpSpPr>
                <p:sp>
                  <p:nvSpPr>
                    <p:cNvPr id="445" name="Rectangle 141">
                      <a:extLst>
                        <a:ext uri="{FF2B5EF4-FFF2-40B4-BE49-F238E27FC236}">
                          <a16:creationId xmlns="" xmlns:a16="http://schemas.microsoft.com/office/drawing/2014/main" id="{1D42CC82-909E-4B18-B8CC-612B6B24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6" name="Rectangle 142">
                      <a:extLst>
                        <a:ext uri="{FF2B5EF4-FFF2-40B4-BE49-F238E27FC236}">
                          <a16:creationId xmlns="" xmlns:a16="http://schemas.microsoft.com/office/drawing/2014/main" id="{8D9D86A2-A54B-4F3A-8F65-9AE3F4BD39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43">
                      <a:extLst>
                        <a:ext uri="{FF2B5EF4-FFF2-40B4-BE49-F238E27FC236}">
                          <a16:creationId xmlns="" xmlns:a16="http://schemas.microsoft.com/office/drawing/2014/main" id="{9440D29F-7734-44F8-9A80-09C4F7B8C0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8" name="Rectangle 144">
                      <a:extLst>
                        <a:ext uri="{FF2B5EF4-FFF2-40B4-BE49-F238E27FC236}">
                          <a16:creationId xmlns="" xmlns:a16="http://schemas.microsoft.com/office/drawing/2014/main" id="{D944D48E-8D07-43F1-8B51-EA4E1FAF7F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9" name="Rectangle 145">
                      <a:extLst>
                        <a:ext uri="{FF2B5EF4-FFF2-40B4-BE49-F238E27FC236}">
                          <a16:creationId xmlns="" xmlns:a16="http://schemas.microsoft.com/office/drawing/2014/main" id="{5CBA6DE3-4FA9-4460-9486-C4246EF264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50" name="AutoShape 146">
                      <a:extLst>
                        <a:ext uri="{FF2B5EF4-FFF2-40B4-BE49-F238E27FC236}">
                          <a16:creationId xmlns="" xmlns:a16="http://schemas.microsoft.com/office/drawing/2014/main" id="{C04BFB6C-93A1-4086-A5B8-A4F4733E9A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41" name="Picture 147" descr="desktop_computer_stylized_small">
                    <a:extLst>
                      <a:ext uri="{FF2B5EF4-FFF2-40B4-BE49-F238E27FC236}">
                        <a16:creationId xmlns="" xmlns:a16="http://schemas.microsoft.com/office/drawing/2014/main" id="{B137E14C-7CAB-4805-9434-8689CC849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2" name="Rectangle 148">
                    <a:extLst>
                      <a:ext uri="{FF2B5EF4-FFF2-40B4-BE49-F238E27FC236}">
                        <a16:creationId xmlns="" xmlns:a16="http://schemas.microsoft.com/office/drawing/2014/main" id="{960E7D49-BEA0-4A34-8781-72D3482070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Freeform 149">
                    <a:extLst>
                      <a:ext uri="{FF2B5EF4-FFF2-40B4-BE49-F238E27FC236}">
                        <a16:creationId xmlns="" xmlns:a16="http://schemas.microsoft.com/office/drawing/2014/main" id="{28FB89BF-A1C9-4D21-A47A-E206A1031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44" name="Picture 151" descr="tv">
                    <a:extLst>
                      <a:ext uri="{FF2B5EF4-FFF2-40B4-BE49-F238E27FC236}">
                        <a16:creationId xmlns="" xmlns:a16="http://schemas.microsoft.com/office/drawing/2014/main" id="{4526E744-ECEE-4402-A682-A17EAD07C4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34" name="Freeform 209">
                <a:extLst>
                  <a:ext uri="{FF2B5EF4-FFF2-40B4-BE49-F238E27FC236}">
                    <a16:creationId xmlns="" xmlns:a16="http://schemas.microsoft.com/office/drawing/2014/main" id="{D68C8AB1-B13C-41A4-A35F-561F81A5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0" name="Rectangle 44">
              <a:extLst>
                <a:ext uri="{FF2B5EF4-FFF2-40B4-BE49-F238E27FC236}">
                  <a16:creationId xmlns="" xmlns:a16="http://schemas.microsoft.com/office/drawing/2014/main" id="{02BC9CF8-953D-46D0-8799-302500F1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Freeform 216">
              <a:extLst>
                <a:ext uri="{FF2B5EF4-FFF2-40B4-BE49-F238E27FC236}">
                  <a16:creationId xmlns="" xmlns:a16="http://schemas.microsoft.com/office/drawing/2014/main" id="{1E276437-08FF-4B48-9F68-F052624E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17">
              <a:extLst>
                <a:ext uri="{FF2B5EF4-FFF2-40B4-BE49-F238E27FC236}">
                  <a16:creationId xmlns="" xmlns:a16="http://schemas.microsoft.com/office/drawing/2014/main" id="{7279CE85-DCDE-4AC5-8747-275FF2AE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Line 218">
              <a:extLst>
                <a:ext uri="{FF2B5EF4-FFF2-40B4-BE49-F238E27FC236}">
                  <a16:creationId xmlns="" xmlns:a16="http://schemas.microsoft.com/office/drawing/2014/main" id="{CAB96F93-A95C-4BCF-9C48-74B9C22142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Line 219">
              <a:extLst>
                <a:ext uri="{FF2B5EF4-FFF2-40B4-BE49-F238E27FC236}">
                  <a16:creationId xmlns="" xmlns:a16="http://schemas.microsoft.com/office/drawing/2014/main" id="{A41A7044-F412-42A0-A508-589733AB4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20">
              <a:extLst>
                <a:ext uri="{FF2B5EF4-FFF2-40B4-BE49-F238E27FC236}">
                  <a16:creationId xmlns="" xmlns:a16="http://schemas.microsoft.com/office/drawing/2014/main" id="{D029024E-9A08-4BF9-9C1B-6F69CFAE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221">
              <a:extLst>
                <a:ext uri="{FF2B5EF4-FFF2-40B4-BE49-F238E27FC236}">
                  <a16:creationId xmlns="" xmlns:a16="http://schemas.microsoft.com/office/drawing/2014/main" id="{85B6EB0B-043C-4C4C-8D4D-957530576C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utoShape 225">
              <a:extLst>
                <a:ext uri="{FF2B5EF4-FFF2-40B4-BE49-F238E27FC236}">
                  <a16:creationId xmlns="" xmlns:a16="http://schemas.microsoft.com/office/drawing/2014/main" id="{E991D93E-CFF5-401D-A4FC-9D30B6BE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="" xmlns:a16="http://schemas.microsoft.com/office/drawing/2014/main" id="{830994CA-CB81-4B8F-8DFA-9547C962B443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="" xmlns:a16="http://schemas.microsoft.com/office/drawing/2014/main" id="{AA3DD3B7-84C0-42C4-B59A-84686E22C8BF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82" name="AutoShape 111">
                  <a:extLst>
                    <a:ext uri="{FF2B5EF4-FFF2-40B4-BE49-F238E27FC236}">
                      <a16:creationId xmlns="" xmlns:a16="http://schemas.microsoft.com/office/drawing/2014/main" id="{3810468A-3373-4CE1-82EB-E54C69948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83" name="Group 116">
                  <a:extLst>
                    <a:ext uri="{FF2B5EF4-FFF2-40B4-BE49-F238E27FC236}">
                      <a16:creationId xmlns="" xmlns:a16="http://schemas.microsoft.com/office/drawing/2014/main" id="{90CA8573-D499-44B7-8FA1-765A05B4AA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84" name="Rectangle 99">
                    <a:extLst>
                      <a:ext uri="{FF2B5EF4-FFF2-40B4-BE49-F238E27FC236}">
                        <a16:creationId xmlns="" xmlns:a16="http://schemas.microsoft.com/office/drawing/2014/main" id="{3FE5B516-8FF2-48DD-BD86-DA56A70EEA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="" xmlns:a16="http://schemas.microsoft.com/office/drawing/2014/main" id="{B727FAA7-5065-496A-9023-5856980269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6" name="Group 103">
                    <a:extLst>
                      <a:ext uri="{FF2B5EF4-FFF2-40B4-BE49-F238E27FC236}">
                        <a16:creationId xmlns="" xmlns:a16="http://schemas.microsoft.com/office/drawing/2014/main" id="{F261B45A-771B-4ED0-A37A-17CE18BEA3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91" name="Rectangle 104">
                      <a:extLst>
                        <a:ext uri="{FF2B5EF4-FFF2-40B4-BE49-F238E27FC236}">
                          <a16:creationId xmlns="" xmlns:a16="http://schemas.microsoft.com/office/drawing/2014/main" id="{98E82521-EFF1-4759-8612-CFB5A55E33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2" name="Rectangle 105">
                      <a:extLst>
                        <a:ext uri="{FF2B5EF4-FFF2-40B4-BE49-F238E27FC236}">
                          <a16:creationId xmlns="" xmlns:a16="http://schemas.microsoft.com/office/drawing/2014/main" id="{2BCF1C01-CC05-474C-AE23-2FAA27DD9C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9" name="Rectangle 106">
                      <a:extLst>
                        <a:ext uri="{FF2B5EF4-FFF2-40B4-BE49-F238E27FC236}">
                          <a16:creationId xmlns="" xmlns:a16="http://schemas.microsoft.com/office/drawing/2014/main" id="{AE3CCF59-7E43-412D-A5C5-54B7A4C680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0" name="Rectangle 107">
                      <a:extLst>
                        <a:ext uri="{FF2B5EF4-FFF2-40B4-BE49-F238E27FC236}">
                          <a16:creationId xmlns="" xmlns:a16="http://schemas.microsoft.com/office/drawing/2014/main" id="{D4749F00-2E82-473E-BF79-B7431D5BE2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1" name="Rectangle 108">
                      <a:extLst>
                        <a:ext uri="{FF2B5EF4-FFF2-40B4-BE49-F238E27FC236}">
                          <a16:creationId xmlns="" xmlns:a16="http://schemas.microsoft.com/office/drawing/2014/main" id="{D228D3E5-7AEC-4568-B01A-967DE7BE32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3" name="AutoShape 109">
                      <a:extLst>
                        <a:ext uri="{FF2B5EF4-FFF2-40B4-BE49-F238E27FC236}">
                          <a16:creationId xmlns="" xmlns:a16="http://schemas.microsoft.com/office/drawing/2014/main" id="{0E572D0F-E9EA-4487-8CB3-5C0A51B63A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7" name="Picture 110" descr="desktop_computer_stylized_small">
                    <a:extLst>
                      <a:ext uri="{FF2B5EF4-FFF2-40B4-BE49-F238E27FC236}">
                        <a16:creationId xmlns="" xmlns:a16="http://schemas.microsoft.com/office/drawing/2014/main" id="{9166DAB9-7784-41FA-83F9-5C01313282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8" name="Rectangle 112">
                    <a:extLst>
                      <a:ext uri="{FF2B5EF4-FFF2-40B4-BE49-F238E27FC236}">
                        <a16:creationId xmlns="" xmlns:a16="http://schemas.microsoft.com/office/drawing/2014/main" id="{FE79DD64-DCCE-4D99-8D59-5032B3879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9" name="Freeform 113">
                    <a:extLst>
                      <a:ext uri="{FF2B5EF4-FFF2-40B4-BE49-F238E27FC236}">
                        <a16:creationId xmlns="" xmlns:a16="http://schemas.microsoft.com/office/drawing/2014/main" id="{330B2767-0A06-43C2-82F3-1F929C00B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90" name="Picture 115" descr="tv">
                    <a:extLst>
                      <a:ext uri="{FF2B5EF4-FFF2-40B4-BE49-F238E27FC236}">
                        <a16:creationId xmlns="" xmlns:a16="http://schemas.microsoft.com/office/drawing/2014/main" id="{D9B9A78F-6DE2-4838-85A9-B43F8CBB3B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81" name="Straight Connector 380">
                <a:extLst>
                  <a:ext uri="{FF2B5EF4-FFF2-40B4-BE49-F238E27FC236}">
                    <a16:creationId xmlns="" xmlns:a16="http://schemas.microsoft.com/office/drawing/2014/main" id="{79BC49E7-9614-4F17-8A2C-C41D5DB74E72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4D9CFDBB-92DC-4B4E-8537-89BB2BBE12D3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1" name="Group 350">
              <a:extLst>
                <a:ext uri="{FF2B5EF4-FFF2-40B4-BE49-F238E27FC236}">
                  <a16:creationId xmlns="" xmlns:a16="http://schemas.microsoft.com/office/drawing/2014/main" id="{7D572CF8-CB82-4781-A049-54EACB0D7313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="" xmlns:a16="http://schemas.microsoft.com/office/drawing/2014/main" id="{1186F42D-31C6-459B-8C02-E615CB96FB87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55" name="AutoShape 136">
                  <a:extLst>
                    <a:ext uri="{FF2B5EF4-FFF2-40B4-BE49-F238E27FC236}">
                      <a16:creationId xmlns="" xmlns:a16="http://schemas.microsoft.com/office/drawing/2014/main" id="{6686D530-8D13-4504-BF3B-08364E182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6" name="Group 137">
                  <a:extLst>
                    <a:ext uri="{FF2B5EF4-FFF2-40B4-BE49-F238E27FC236}">
                      <a16:creationId xmlns="" xmlns:a16="http://schemas.microsoft.com/office/drawing/2014/main" id="{E50DD2DC-2580-43DB-ABE8-BC71DC884A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57" name="Rectangle 138">
                    <a:extLst>
                      <a:ext uri="{FF2B5EF4-FFF2-40B4-BE49-F238E27FC236}">
                        <a16:creationId xmlns="" xmlns:a16="http://schemas.microsoft.com/office/drawing/2014/main" id="{F9A87DFB-F646-4D1F-B763-B27AC7D14F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8" name="Line 7">
                    <a:extLst>
                      <a:ext uri="{FF2B5EF4-FFF2-40B4-BE49-F238E27FC236}">
                        <a16:creationId xmlns="" xmlns:a16="http://schemas.microsoft.com/office/drawing/2014/main" id="{6AA7792E-82AA-446C-B1C5-93592FBB5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0" name="Group 140">
                    <a:extLst>
                      <a:ext uri="{FF2B5EF4-FFF2-40B4-BE49-F238E27FC236}">
                        <a16:creationId xmlns="" xmlns:a16="http://schemas.microsoft.com/office/drawing/2014/main" id="{78C00AB5-5B2E-40C4-9FE7-4CC7119E8A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74" name="Rectangle 141">
                      <a:extLst>
                        <a:ext uri="{FF2B5EF4-FFF2-40B4-BE49-F238E27FC236}">
                          <a16:creationId xmlns="" xmlns:a16="http://schemas.microsoft.com/office/drawing/2014/main" id="{C2AAD9FC-51C5-4B60-BB15-879789FF0B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5" name="Rectangle 142">
                      <a:extLst>
                        <a:ext uri="{FF2B5EF4-FFF2-40B4-BE49-F238E27FC236}">
                          <a16:creationId xmlns="" xmlns:a16="http://schemas.microsoft.com/office/drawing/2014/main" id="{EE59B8F3-DFB2-4422-BE01-389EAB93C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6" name="Rectangle 143">
                      <a:extLst>
                        <a:ext uri="{FF2B5EF4-FFF2-40B4-BE49-F238E27FC236}">
                          <a16:creationId xmlns="" xmlns:a16="http://schemas.microsoft.com/office/drawing/2014/main" id="{CABDF570-D0F7-490F-90CA-8562205E93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7" name="Rectangle 144">
                      <a:extLst>
                        <a:ext uri="{FF2B5EF4-FFF2-40B4-BE49-F238E27FC236}">
                          <a16:creationId xmlns="" xmlns:a16="http://schemas.microsoft.com/office/drawing/2014/main" id="{F6B79F13-1EF4-4AC0-AAFE-57BA23BF92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8" name="Rectangle 145">
                      <a:extLst>
                        <a:ext uri="{FF2B5EF4-FFF2-40B4-BE49-F238E27FC236}">
                          <a16:creationId xmlns="" xmlns:a16="http://schemas.microsoft.com/office/drawing/2014/main" id="{FDE3A3C0-FA14-4210-A14A-2A7D3F9285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9" name="AutoShape 146">
                      <a:extLst>
                        <a:ext uri="{FF2B5EF4-FFF2-40B4-BE49-F238E27FC236}">
                          <a16:creationId xmlns="" xmlns:a16="http://schemas.microsoft.com/office/drawing/2014/main" id="{2D081975-C9C8-4BAB-BCED-DD6B1A66D3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61" name="Picture 147" descr="desktop_computer_stylized_small">
                    <a:extLst>
                      <a:ext uri="{FF2B5EF4-FFF2-40B4-BE49-F238E27FC236}">
                        <a16:creationId xmlns="" xmlns:a16="http://schemas.microsoft.com/office/drawing/2014/main" id="{1DE47CE4-2BEE-4909-9570-1DDF80B2E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2" name="Rectangle 148">
                    <a:extLst>
                      <a:ext uri="{FF2B5EF4-FFF2-40B4-BE49-F238E27FC236}">
                        <a16:creationId xmlns="" xmlns:a16="http://schemas.microsoft.com/office/drawing/2014/main" id="{56627130-AA9D-4F36-96C2-7F8B6AF1B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63" name="Freeform 149">
                    <a:extLst>
                      <a:ext uri="{FF2B5EF4-FFF2-40B4-BE49-F238E27FC236}">
                        <a16:creationId xmlns="" xmlns:a16="http://schemas.microsoft.com/office/drawing/2014/main" id="{BD7A4320-9EA2-411D-9F98-FD445B9BB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6" name="Picture 151" descr="tv">
                    <a:extLst>
                      <a:ext uri="{FF2B5EF4-FFF2-40B4-BE49-F238E27FC236}">
                        <a16:creationId xmlns="" xmlns:a16="http://schemas.microsoft.com/office/drawing/2014/main" id="{8E40E2D1-0722-4845-BC4F-70D1C41645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54" name="Freeform 209">
                <a:extLst>
                  <a:ext uri="{FF2B5EF4-FFF2-40B4-BE49-F238E27FC236}">
                    <a16:creationId xmlns="" xmlns:a16="http://schemas.microsoft.com/office/drawing/2014/main" id="{F129849C-CA24-4CEA-B8E2-391A5CDEF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2" name="Text Box 204">
              <a:extLst>
                <a:ext uri="{FF2B5EF4-FFF2-40B4-BE49-F238E27FC236}">
                  <a16:creationId xmlns="" xmlns:a16="http://schemas.microsoft.com/office/drawing/2014/main" id="{58199F7E-8C2C-470D-8B0A-ADF23CFE2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0" name="Rectangle 629">
            <a:extLst>
              <a:ext uri="{FF2B5EF4-FFF2-40B4-BE49-F238E27FC236}">
                <a16:creationId xmlns="" xmlns:a16="http://schemas.microsoft.com/office/drawing/2014/main" id="{D2665486-3ECE-4B01-82D4-F781700BA08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Layer: Services</a:t>
            </a:r>
          </a:p>
        </p:txBody>
      </p:sp>
      <p:sp>
        <p:nvSpPr>
          <p:cNvPr id="631" name="Rectangle 630">
            <a:extLst>
              <a:ext uri="{FF2B5EF4-FFF2-40B4-BE49-F238E27FC236}">
                <a16:creationId xmlns="" xmlns:a16="http://schemas.microsoft.com/office/drawing/2014/main" id="{12ACF673-9FD1-4981-9286-656A82418E1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="" xmlns:a16="http://schemas.microsoft.com/office/drawing/2014/main" id="{3ABCC01C-4404-452B-8D67-E2AB433B834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A9BE8793-A614-4E08-89CD-38552C6DF5C1}"/>
              </a:ext>
            </a:extLst>
          </p:cNvPr>
          <p:cNvSpPr txBox="1">
            <a:spLocks noChangeArrowheads="1"/>
          </p:cNvSpPr>
          <p:nvPr/>
        </p:nvSpPr>
        <p:spPr>
          <a:xfrm>
            <a:off x="4987569" y="1559880"/>
            <a:ext cx="6529676" cy="515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framing, link access: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</a:p>
          <a:p>
            <a:pPr lvl="1">
              <a:defRPr/>
            </a:pPr>
            <a:r>
              <a:rPr lang="en-US" dirty="0"/>
              <a:t>encapsulate datagram into frame, adding header, trailer</a:t>
            </a:r>
          </a:p>
          <a:p>
            <a:pPr lvl="1">
              <a:defRPr/>
            </a:pPr>
            <a:r>
              <a:rPr lang="en-US" dirty="0"/>
              <a:t>channel access if shared medium</a:t>
            </a:r>
          </a:p>
          <a:p>
            <a:pPr lvl="1">
              <a:defRPr/>
            </a:pPr>
            <a:r>
              <a:rPr lang="en-US" dirty="0"/>
              <a:t>“MAC” addresses in frame headers identify source, destination (</a:t>
            </a:r>
            <a:r>
              <a:rPr lang="en-US" sz="2400" dirty="0"/>
              <a:t>different from IP address!)</a:t>
            </a:r>
          </a:p>
          <a:p>
            <a:pPr indent="-284163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reliable delivery between adjacent nodes</a:t>
            </a:r>
          </a:p>
          <a:p>
            <a:pPr lvl="1">
              <a:defRPr/>
            </a:pPr>
            <a:r>
              <a:rPr lang="en-US" dirty="0"/>
              <a:t>we already know how to do this!</a:t>
            </a:r>
          </a:p>
          <a:p>
            <a:pPr lvl="1">
              <a:defRPr/>
            </a:pPr>
            <a:r>
              <a:rPr lang="en-US" dirty="0"/>
              <a:t>rarely used on low bit-error links (coax, fiber,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/>
              <a:t>wireless links: high error rates</a:t>
            </a:r>
          </a:p>
        </p:txBody>
      </p:sp>
    </p:spTree>
    <p:extLst>
      <p:ext uri="{BB962C8B-B14F-4D97-AF65-F5344CB8AC3E}">
        <p14:creationId xmlns="" xmlns:p14="http://schemas.microsoft.com/office/powerpoint/2010/main" val="30220465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 406">
            <a:extLst>
              <a:ext uri="{FF2B5EF4-FFF2-40B4-BE49-F238E27FC236}">
                <a16:creationId xmlns="" xmlns:a16="http://schemas.microsoft.com/office/drawing/2014/main" id="{DCFC0C20-D1CF-7E43-8947-76A7AA00BE54}"/>
              </a:ext>
            </a:extLst>
          </p:cNvPr>
          <p:cNvSpPr>
            <a:spLocks/>
          </p:cNvSpPr>
          <p:nvPr/>
        </p:nvSpPr>
        <p:spPr bwMode="auto">
          <a:xfrm>
            <a:off x="5037166" y="1832733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=""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6" name="Text Box 34">
            <a:extLst>
              <a:ext uri="{FF2B5EF4-FFF2-40B4-BE49-F238E27FC236}">
                <a16:creationId xmlns="" xmlns:a16="http://schemas.microsoft.com/office/drawing/2014/main" id="{0EC90E30-BDF4-6845-B171-AFEA1720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669" y="239413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327" name="Line 36">
            <a:extLst>
              <a:ext uri="{FF2B5EF4-FFF2-40B4-BE49-F238E27FC236}">
                <a16:creationId xmlns=""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=""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=""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=""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=""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3">
            <a:extLst>
              <a:ext uri="{FF2B5EF4-FFF2-40B4-BE49-F238E27FC236}">
                <a16:creationId xmlns="" xmlns:a16="http://schemas.microsoft.com/office/drawing/2014/main" id="{902226A1-23A8-5E45-B02B-D52E29D10C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5382" y="2772055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Freeform 94">
            <a:extLst>
              <a:ext uri="{FF2B5EF4-FFF2-40B4-BE49-F238E27FC236}">
                <a16:creationId xmlns="" xmlns:a16="http://schemas.microsoft.com/office/drawing/2014/main" id="{07E407AD-1B7D-E549-AA8A-0678AF643944}"/>
              </a:ext>
            </a:extLst>
          </p:cNvPr>
          <p:cNvSpPr>
            <a:spLocks/>
          </p:cNvSpPr>
          <p:nvPr/>
        </p:nvSpPr>
        <p:spPr bwMode="auto">
          <a:xfrm>
            <a:off x="1169707" y="47516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2" name="Line 134">
            <a:extLst>
              <a:ext uri="{FF2B5EF4-FFF2-40B4-BE49-F238E27FC236}">
                <a16:creationId xmlns="" xmlns:a16="http://schemas.microsoft.com/office/drawing/2014/main" id="{AC887D7C-204D-A748-960E-D69E195B2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0607" y="36801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3" name="Text Box 135">
            <a:extLst>
              <a:ext uri="{FF2B5EF4-FFF2-40B4-BE49-F238E27FC236}">
                <a16:creationId xmlns="" xmlns:a16="http://schemas.microsoft.com/office/drawing/2014/main" id="{D67BC013-3254-664B-A94F-9584B5921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</a:t>
            </a:r>
            <a:r>
              <a:rPr lang="ja-JP" altLang="en-US" sz="1600" i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s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384" name="Line 136">
            <a:extLst>
              <a:ext uri="{FF2B5EF4-FFF2-40B4-BE49-F238E27FC236}">
                <a16:creationId xmlns="" xmlns:a16="http://schemas.microsoft.com/office/drawing/2014/main" id="{2E2C2A25-D917-F543-AD3E-DCBDD122C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9795" y="54993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5" name="Text Box 137">
            <a:extLst>
              <a:ext uri="{FF2B5EF4-FFF2-40B4-BE49-F238E27FC236}">
                <a16:creationId xmlns="" xmlns:a16="http://schemas.microsoft.com/office/drawing/2014/main" id="{6A8FAC84-3043-6D45-97D6-4021E3C55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86" name="Text Box 138">
            <a:extLst>
              <a:ext uri="{FF2B5EF4-FFF2-40B4-BE49-F238E27FC236}">
                <a16:creationId xmlns="" xmlns:a16="http://schemas.microsoft.com/office/drawing/2014/main" id="{255B4B55-A4E8-1B4E-A407-15BF2F1B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607" y="5597805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sp>
        <p:nvSpPr>
          <p:cNvPr id="387" name="Text Box 139">
            <a:extLst>
              <a:ext uri="{FF2B5EF4-FFF2-40B4-BE49-F238E27FC236}">
                <a16:creationId xmlns="" xmlns:a16="http://schemas.microsoft.com/office/drawing/2014/main" id="{FEDEE7BD-5BB3-834E-9E96-6E5E6F32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06" name="Group 167">
            <a:extLst>
              <a:ext uri="{FF2B5EF4-FFF2-40B4-BE49-F238E27FC236}">
                <a16:creationId xmlns="" xmlns:a16="http://schemas.microsoft.com/office/drawing/2014/main" id="{4B437F21-E39F-2D47-801D-47D6E1DCFF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0932" y="3667405"/>
            <a:ext cx="400050" cy="152400"/>
            <a:chOff x="3228" y="1776"/>
            <a:chExt cx="252" cy="96"/>
          </a:xfrm>
        </p:grpSpPr>
        <p:sp>
          <p:nvSpPr>
            <p:cNvPr id="407" name="Line 168">
              <a:extLst>
                <a:ext uri="{FF2B5EF4-FFF2-40B4-BE49-F238E27FC236}">
                  <a16:creationId xmlns="" xmlns:a16="http://schemas.microsoft.com/office/drawing/2014/main" id="{FD263C27-58D8-2D47-ADBE-98E05BF46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Line 169">
              <a:extLst>
                <a:ext uri="{FF2B5EF4-FFF2-40B4-BE49-F238E27FC236}">
                  <a16:creationId xmlns="" xmlns:a16="http://schemas.microsoft.com/office/drawing/2014/main" id="{1376D243-074B-CA4C-9F9E-2BB1CDAD7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170">
            <a:extLst>
              <a:ext uri="{FF2B5EF4-FFF2-40B4-BE49-F238E27FC236}">
                <a16:creationId xmlns="" xmlns:a16="http://schemas.microsoft.com/office/drawing/2014/main" id="{89C5EF8B-605B-7041-AC6D-4101A34A58A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043332" y="3143530"/>
            <a:ext cx="400050" cy="152400"/>
            <a:chOff x="3228" y="1776"/>
            <a:chExt cx="252" cy="96"/>
          </a:xfrm>
        </p:grpSpPr>
        <p:sp>
          <p:nvSpPr>
            <p:cNvPr id="410" name="Line 171">
              <a:extLst>
                <a:ext uri="{FF2B5EF4-FFF2-40B4-BE49-F238E27FC236}">
                  <a16:creationId xmlns="" xmlns:a16="http://schemas.microsoft.com/office/drawing/2014/main" id="{5BFB55E0-99B2-EC4D-9167-5F6A68411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Line 172">
              <a:extLst>
                <a:ext uri="{FF2B5EF4-FFF2-40B4-BE49-F238E27FC236}">
                  <a16:creationId xmlns="" xmlns:a16="http://schemas.microsoft.com/office/drawing/2014/main" id="{95837E2C-9EAD-CF49-A1EF-B21C973DF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2" name="Group 173">
            <a:extLst>
              <a:ext uri="{FF2B5EF4-FFF2-40B4-BE49-F238E27FC236}">
                <a16:creationId xmlns="" xmlns:a16="http://schemas.microsoft.com/office/drawing/2014/main" id="{F6A40979-43D2-704B-969C-6B0676980AD1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8143595" y="3834092"/>
            <a:ext cx="400050" cy="152400"/>
            <a:chOff x="3228" y="1776"/>
            <a:chExt cx="252" cy="96"/>
          </a:xfrm>
        </p:grpSpPr>
        <p:sp>
          <p:nvSpPr>
            <p:cNvPr id="413" name="Line 174">
              <a:extLst>
                <a:ext uri="{FF2B5EF4-FFF2-40B4-BE49-F238E27FC236}">
                  <a16:creationId xmlns="" xmlns:a16="http://schemas.microsoft.com/office/drawing/2014/main" id="{D6D8176C-16F1-C248-BB4F-CB9E2BF4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Line 175">
              <a:extLst>
                <a:ext uri="{FF2B5EF4-FFF2-40B4-BE49-F238E27FC236}">
                  <a16:creationId xmlns="" xmlns:a16="http://schemas.microsoft.com/office/drawing/2014/main" id="{8D77D5DF-B71C-D140-B9A7-018DB4E32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5" name="Group 176">
            <a:extLst>
              <a:ext uri="{FF2B5EF4-FFF2-40B4-BE49-F238E27FC236}">
                <a16:creationId xmlns="" xmlns:a16="http://schemas.microsoft.com/office/drawing/2014/main" id="{9BF7D1D3-B886-864B-9B3F-F3E421F73C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19682" y="3853142"/>
            <a:ext cx="295275" cy="114300"/>
            <a:chOff x="3228" y="1776"/>
            <a:chExt cx="252" cy="96"/>
          </a:xfrm>
        </p:grpSpPr>
        <p:sp>
          <p:nvSpPr>
            <p:cNvPr id="416" name="Line 177">
              <a:extLst>
                <a:ext uri="{FF2B5EF4-FFF2-40B4-BE49-F238E27FC236}">
                  <a16:creationId xmlns="" xmlns:a16="http://schemas.microsoft.com/office/drawing/2014/main" id="{4250E1AF-18F0-8443-8630-B06C6E21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Line 178">
              <a:extLst>
                <a:ext uri="{FF2B5EF4-FFF2-40B4-BE49-F238E27FC236}">
                  <a16:creationId xmlns="" xmlns:a16="http://schemas.microsoft.com/office/drawing/2014/main" id="{2F337031-708D-0345-B849-EFBB0002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8" name="Group 179">
            <a:extLst>
              <a:ext uri="{FF2B5EF4-FFF2-40B4-BE49-F238E27FC236}">
                <a16:creationId xmlns="" xmlns:a16="http://schemas.microsoft.com/office/drawing/2014/main" id="{17458F55-A4E9-E343-A909-61C9FE09D648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591145" y="3195917"/>
            <a:ext cx="452437" cy="57150"/>
            <a:chOff x="3228" y="1776"/>
            <a:chExt cx="252" cy="96"/>
          </a:xfrm>
        </p:grpSpPr>
        <p:sp>
          <p:nvSpPr>
            <p:cNvPr id="419" name="Line 180">
              <a:extLst>
                <a:ext uri="{FF2B5EF4-FFF2-40B4-BE49-F238E27FC236}">
                  <a16:creationId xmlns="" xmlns:a16="http://schemas.microsoft.com/office/drawing/2014/main" id="{A5F6AD72-9626-8349-ABF3-010251533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Line 181">
              <a:extLst>
                <a:ext uri="{FF2B5EF4-FFF2-40B4-BE49-F238E27FC236}">
                  <a16:creationId xmlns="" xmlns:a16="http://schemas.microsoft.com/office/drawing/2014/main" id="{DEE5409B-29C8-524D-AE34-7C4D42D5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1" name="Group 182">
            <a:extLst>
              <a:ext uri="{FF2B5EF4-FFF2-40B4-BE49-F238E27FC236}">
                <a16:creationId xmlns="" xmlns:a16="http://schemas.microsoft.com/office/drawing/2014/main" id="{9D12F4D2-1155-9D4D-B6B0-6F1CD5C9D7EC}"/>
              </a:ext>
            </a:extLst>
          </p:cNvPr>
          <p:cNvGrpSpPr>
            <a:grpSpLocks/>
          </p:cNvGrpSpPr>
          <p:nvPr/>
        </p:nvGrpSpPr>
        <p:grpSpPr bwMode="auto">
          <a:xfrm>
            <a:off x="6733895" y="3400705"/>
            <a:ext cx="295275" cy="114300"/>
            <a:chOff x="3228" y="1776"/>
            <a:chExt cx="252" cy="96"/>
          </a:xfrm>
        </p:grpSpPr>
        <p:sp>
          <p:nvSpPr>
            <p:cNvPr id="422" name="Line 183">
              <a:extLst>
                <a:ext uri="{FF2B5EF4-FFF2-40B4-BE49-F238E27FC236}">
                  <a16:creationId xmlns="" xmlns:a16="http://schemas.microsoft.com/office/drawing/2014/main" id="{D1974B22-4265-D74B-B7F0-C9FC82538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184">
              <a:extLst>
                <a:ext uri="{FF2B5EF4-FFF2-40B4-BE49-F238E27FC236}">
                  <a16:creationId xmlns="" xmlns:a16="http://schemas.microsoft.com/office/drawing/2014/main" id="{F76668FA-365B-9340-9C68-9DF2CCC88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4" name="Group 185">
            <a:extLst>
              <a:ext uri="{FF2B5EF4-FFF2-40B4-BE49-F238E27FC236}">
                <a16:creationId xmlns="" xmlns:a16="http://schemas.microsoft.com/office/drawing/2014/main" id="{93EE81E8-57E8-A74D-A86D-F04EBC7837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2070" y="3400705"/>
            <a:ext cx="295275" cy="114300"/>
            <a:chOff x="3228" y="1776"/>
            <a:chExt cx="252" cy="96"/>
          </a:xfrm>
        </p:grpSpPr>
        <p:sp>
          <p:nvSpPr>
            <p:cNvPr id="425" name="Line 186">
              <a:extLst>
                <a:ext uri="{FF2B5EF4-FFF2-40B4-BE49-F238E27FC236}">
                  <a16:creationId xmlns="" xmlns:a16="http://schemas.microsoft.com/office/drawing/2014/main" id="{651EF8CB-186A-BE47-904E-5976B7E8B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Line 187">
              <a:extLst>
                <a:ext uri="{FF2B5EF4-FFF2-40B4-BE49-F238E27FC236}">
                  <a16:creationId xmlns="" xmlns:a16="http://schemas.microsoft.com/office/drawing/2014/main" id="{8A988057-1892-544E-BF10-27FD203EFE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7" name="Group 188">
            <a:extLst>
              <a:ext uri="{FF2B5EF4-FFF2-40B4-BE49-F238E27FC236}">
                <a16:creationId xmlns="" xmlns:a16="http://schemas.microsoft.com/office/drawing/2014/main" id="{215EB25C-038C-054D-BC89-CF04D9A19EEA}"/>
              </a:ext>
            </a:extLst>
          </p:cNvPr>
          <p:cNvGrpSpPr>
            <a:grpSpLocks/>
          </p:cNvGrpSpPr>
          <p:nvPr/>
        </p:nvGrpSpPr>
        <p:grpSpPr bwMode="auto">
          <a:xfrm>
            <a:off x="5786157" y="5348567"/>
            <a:ext cx="295275" cy="114300"/>
            <a:chOff x="3228" y="1776"/>
            <a:chExt cx="252" cy="96"/>
          </a:xfrm>
        </p:grpSpPr>
        <p:sp>
          <p:nvSpPr>
            <p:cNvPr id="428" name="Line 189">
              <a:extLst>
                <a:ext uri="{FF2B5EF4-FFF2-40B4-BE49-F238E27FC236}">
                  <a16:creationId xmlns="" xmlns:a16="http://schemas.microsoft.com/office/drawing/2014/main" id="{3B82F97E-C192-7342-B085-36B102EC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Line 190">
              <a:extLst>
                <a:ext uri="{FF2B5EF4-FFF2-40B4-BE49-F238E27FC236}">
                  <a16:creationId xmlns="" xmlns:a16="http://schemas.microsoft.com/office/drawing/2014/main" id="{9A37EBF3-9533-FD41-808F-6C060998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0" name="Group 191">
            <a:extLst>
              <a:ext uri="{FF2B5EF4-FFF2-40B4-BE49-F238E27FC236}">
                <a16:creationId xmlns="" xmlns:a16="http://schemas.microsoft.com/office/drawing/2014/main" id="{B32F95ED-229D-6648-9BFC-AFD7ABF83F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24332" y="5348567"/>
            <a:ext cx="295275" cy="114300"/>
            <a:chOff x="3228" y="1776"/>
            <a:chExt cx="252" cy="96"/>
          </a:xfrm>
        </p:grpSpPr>
        <p:sp>
          <p:nvSpPr>
            <p:cNvPr id="431" name="Line 192">
              <a:extLst>
                <a:ext uri="{FF2B5EF4-FFF2-40B4-BE49-F238E27FC236}">
                  <a16:creationId xmlns="" xmlns:a16="http://schemas.microsoft.com/office/drawing/2014/main" id="{65E8BC10-05D3-C34C-943F-DDBD70967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Line 193">
              <a:extLst>
                <a:ext uri="{FF2B5EF4-FFF2-40B4-BE49-F238E27FC236}">
                  <a16:creationId xmlns="" xmlns:a16="http://schemas.microsoft.com/office/drawing/2014/main" id="{F56DE982-F6BE-2E4E-B482-BD554EF9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3" name="Group 194">
            <a:extLst>
              <a:ext uri="{FF2B5EF4-FFF2-40B4-BE49-F238E27FC236}">
                <a16:creationId xmlns="" xmlns:a16="http://schemas.microsoft.com/office/drawing/2014/main" id="{B5251DF1-1955-4844-9BEA-E14C7EF19014}"/>
              </a:ext>
            </a:extLst>
          </p:cNvPr>
          <p:cNvGrpSpPr>
            <a:grpSpLocks/>
          </p:cNvGrpSpPr>
          <p:nvPr/>
        </p:nvGrpSpPr>
        <p:grpSpPr bwMode="auto">
          <a:xfrm>
            <a:off x="4019270" y="5705755"/>
            <a:ext cx="295275" cy="114300"/>
            <a:chOff x="3228" y="1776"/>
            <a:chExt cx="252" cy="96"/>
          </a:xfrm>
        </p:grpSpPr>
        <p:sp>
          <p:nvSpPr>
            <p:cNvPr id="434" name="Line 195">
              <a:extLst>
                <a:ext uri="{FF2B5EF4-FFF2-40B4-BE49-F238E27FC236}">
                  <a16:creationId xmlns="" xmlns:a16="http://schemas.microsoft.com/office/drawing/2014/main" id="{5B08B7F4-6EB5-564D-BE13-B4FEB3CBB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5" name="Line 196">
              <a:extLst>
                <a:ext uri="{FF2B5EF4-FFF2-40B4-BE49-F238E27FC236}">
                  <a16:creationId xmlns="" xmlns:a16="http://schemas.microsoft.com/office/drawing/2014/main" id="{946C2213-325C-E84B-9659-2AFC1000D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6" name="Group 197">
            <a:extLst>
              <a:ext uri="{FF2B5EF4-FFF2-40B4-BE49-F238E27FC236}">
                <a16:creationId xmlns="" xmlns:a16="http://schemas.microsoft.com/office/drawing/2014/main" id="{216FE334-0B3A-BB4D-935E-B7579EF70E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57445" y="5705755"/>
            <a:ext cx="295275" cy="114300"/>
            <a:chOff x="3228" y="1776"/>
            <a:chExt cx="252" cy="96"/>
          </a:xfrm>
        </p:grpSpPr>
        <p:sp>
          <p:nvSpPr>
            <p:cNvPr id="437" name="Line 198">
              <a:extLst>
                <a:ext uri="{FF2B5EF4-FFF2-40B4-BE49-F238E27FC236}">
                  <a16:creationId xmlns="" xmlns:a16="http://schemas.microsoft.com/office/drawing/2014/main" id="{5EF8F833-297C-2547-A52E-393B13D3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Line 199">
              <a:extLst>
                <a:ext uri="{FF2B5EF4-FFF2-40B4-BE49-F238E27FC236}">
                  <a16:creationId xmlns="" xmlns:a16="http://schemas.microsoft.com/office/drawing/2014/main" id="{53D60A8F-075E-9247-822F-ADFF08B9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9" name="Group 200">
            <a:extLst>
              <a:ext uri="{FF2B5EF4-FFF2-40B4-BE49-F238E27FC236}">
                <a16:creationId xmlns="" xmlns:a16="http://schemas.microsoft.com/office/drawing/2014/main" id="{6CA836E5-5453-874C-898E-6388424546B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62232" y="5410480"/>
            <a:ext cx="295275" cy="114300"/>
            <a:chOff x="3228" y="1776"/>
            <a:chExt cx="252" cy="96"/>
          </a:xfrm>
        </p:grpSpPr>
        <p:sp>
          <p:nvSpPr>
            <p:cNvPr id="440" name="Line 201">
              <a:extLst>
                <a:ext uri="{FF2B5EF4-FFF2-40B4-BE49-F238E27FC236}">
                  <a16:creationId xmlns="" xmlns:a16="http://schemas.microsoft.com/office/drawing/2014/main" id="{98AC627A-5198-EE48-8EF3-D196EFC39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Line 202">
              <a:extLst>
                <a:ext uri="{FF2B5EF4-FFF2-40B4-BE49-F238E27FC236}">
                  <a16:creationId xmlns="" xmlns:a16="http://schemas.microsoft.com/office/drawing/2014/main" id="{DB13157A-201E-1441-90AA-E7B6C48D2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42" name="Text Box 34">
            <a:extLst>
              <a:ext uri="{FF2B5EF4-FFF2-40B4-BE49-F238E27FC236}">
                <a16:creationId xmlns="" xmlns:a16="http://schemas.microsoft.com/office/drawing/2014/main" id="{9910609B-BB13-F84A-BC05-D467BC06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" y="3666845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school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grpSp>
        <p:nvGrpSpPr>
          <p:cNvPr id="445" name="Group 405">
            <a:extLst>
              <a:ext uri="{FF2B5EF4-FFF2-40B4-BE49-F238E27FC236}">
                <a16:creationId xmlns="" xmlns:a16="http://schemas.microsoft.com/office/drawing/2014/main" id="{7ADC43EB-565B-D74B-B4AD-8DAAC293AFE6}"/>
              </a:ext>
            </a:extLst>
          </p:cNvPr>
          <p:cNvGrpSpPr>
            <a:grpSpLocks/>
          </p:cNvGrpSpPr>
          <p:nvPr/>
        </p:nvGrpSpPr>
        <p:grpSpPr bwMode="auto"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46" name="Group 400">
              <a:extLst>
                <a:ext uri="{FF2B5EF4-FFF2-40B4-BE49-F238E27FC236}">
                  <a16:creationId xmlns="" xmlns:a16="http://schemas.microsoft.com/office/drawing/2014/main" id="{C938F6AC-3134-154F-9613-9F35FFB5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48" name="Freeform 398">
                <a:extLst>
                  <a:ext uri="{FF2B5EF4-FFF2-40B4-BE49-F238E27FC236}">
                    <a16:creationId xmlns="" xmlns:a16="http://schemas.microsoft.com/office/drawing/2014/main" id="{C179A28F-2595-1D4A-A69C-95773C4D6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836"/>
                <a:ext cx="928" cy="70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connsiteX0" fmla="*/ 10000 w 10000"/>
                  <a:gd name="connsiteY0" fmla="*/ 10000 h 10000"/>
                  <a:gd name="connsiteX1" fmla="*/ 0 w 10000"/>
                  <a:gd name="connsiteY1" fmla="*/ 7215 h 10000"/>
                  <a:gd name="connsiteX2" fmla="*/ 6179 w 10000"/>
                  <a:gd name="connsiteY2" fmla="*/ 5246 h 10000"/>
                  <a:gd name="connsiteX3" fmla="*/ 7573 w 10000"/>
                  <a:gd name="connsiteY3" fmla="*/ 0 h 10000"/>
                  <a:gd name="connsiteX4" fmla="*/ 9561 w 10000"/>
                  <a:gd name="connsiteY4" fmla="*/ 7933 h 10000"/>
                  <a:gd name="connsiteX5" fmla="*/ 10000 w 10000"/>
                  <a:gd name="connsiteY5" fmla="*/ 10000 h 10000"/>
                  <a:gd name="connsiteX0" fmla="*/ 10000 w 10180"/>
                  <a:gd name="connsiteY0" fmla="*/ 10000 h 10000"/>
                  <a:gd name="connsiteX1" fmla="*/ 0 w 10180"/>
                  <a:gd name="connsiteY1" fmla="*/ 7215 h 10000"/>
                  <a:gd name="connsiteX2" fmla="*/ 6179 w 10180"/>
                  <a:gd name="connsiteY2" fmla="*/ 5246 h 10000"/>
                  <a:gd name="connsiteX3" fmla="*/ 7573 w 10180"/>
                  <a:gd name="connsiteY3" fmla="*/ 0 h 10000"/>
                  <a:gd name="connsiteX4" fmla="*/ 10151 w 10180"/>
                  <a:gd name="connsiteY4" fmla="*/ 8116 h 10000"/>
                  <a:gd name="connsiteX5" fmla="*/ 10000 w 10180"/>
                  <a:gd name="connsiteY5" fmla="*/ 10000 h 10000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6179 w 10167"/>
                  <a:gd name="connsiteY2" fmla="*/ 5246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7688 w 10167"/>
                  <a:gd name="connsiteY2" fmla="*/ 7111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9086 h 9086"/>
                  <a:gd name="connsiteX1" fmla="*/ 0 w 10788"/>
                  <a:gd name="connsiteY1" fmla="*/ 5606 h 9086"/>
                  <a:gd name="connsiteX2" fmla="*/ 8180 w 10788"/>
                  <a:gd name="connsiteY2" fmla="*/ 5539 h 9086"/>
                  <a:gd name="connsiteX3" fmla="*/ 8196 w 10788"/>
                  <a:gd name="connsiteY3" fmla="*/ 0 h 9086"/>
                  <a:gd name="connsiteX4" fmla="*/ 10774 w 10788"/>
                  <a:gd name="connsiteY4" fmla="*/ 6581 h 9086"/>
                  <a:gd name="connsiteX5" fmla="*/ 10065 w 10788"/>
                  <a:gd name="connsiteY5" fmla="*/ 9086 h 9086"/>
                  <a:gd name="connsiteX0" fmla="*/ 9330 w 10000"/>
                  <a:gd name="connsiteY0" fmla="*/ 10000 h 10000"/>
                  <a:gd name="connsiteX1" fmla="*/ 0 w 10000"/>
                  <a:gd name="connsiteY1" fmla="*/ 6170 h 10000"/>
                  <a:gd name="connsiteX2" fmla="*/ 7582 w 10000"/>
                  <a:gd name="connsiteY2" fmla="*/ 6096 h 10000"/>
                  <a:gd name="connsiteX3" fmla="*/ 7597 w 10000"/>
                  <a:gd name="connsiteY3" fmla="*/ 0 h 10000"/>
                  <a:gd name="connsiteX4" fmla="*/ 9987 w 10000"/>
                  <a:gd name="connsiteY4" fmla="*/ 7243 h 10000"/>
                  <a:gd name="connsiteX5" fmla="*/ 933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1">
                      <a:lumMod val="75000"/>
                    </a:schemeClr>
                  </a:gs>
                </a:gsLst>
                <a:lin ang="129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49" name="Group 392">
                <a:extLst>
                  <a:ext uri="{FF2B5EF4-FFF2-40B4-BE49-F238E27FC236}">
                    <a16:creationId xmlns="" xmlns:a16="http://schemas.microsoft.com/office/drawing/2014/main" id="{83AD51F0-9101-A543-80D3-A9F7AF82F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51" name="Picture 393">
                  <a:extLst>
                    <a:ext uri="{FF2B5EF4-FFF2-40B4-BE49-F238E27FC236}">
                      <a16:creationId xmlns="" xmlns:a16="http://schemas.microsoft.com/office/drawing/2014/main" id="{1BCDC5B2-F988-9143-89C7-9C8B60430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2" name="Rectangle 394">
                  <a:extLst>
                    <a:ext uri="{FF2B5EF4-FFF2-40B4-BE49-F238E27FC236}">
                      <a16:creationId xmlns="" xmlns:a16="http://schemas.microsoft.com/office/drawing/2014/main" id="{901E2284-7277-BA40-BA42-E36F2131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50" name="Rectangle 399">
                <a:extLst>
                  <a:ext uri="{FF2B5EF4-FFF2-40B4-BE49-F238E27FC236}">
                    <a16:creationId xmlns="" xmlns:a16="http://schemas.microsoft.com/office/drawing/2014/main" id="{6C65E453-463D-E84E-A45A-FC0C58E3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833"/>
                <a:ext cx="696" cy="4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47" name="Text Box 402">
              <a:extLst>
                <a:ext uri="{FF2B5EF4-FFF2-40B4-BE49-F238E27FC236}">
                  <a16:creationId xmlns="" xmlns:a16="http://schemas.microsoft.com/office/drawing/2014/main" id="{3C4B58BF-EC83-3448-9336-11CAA5654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browser</a:t>
              </a:r>
            </a:p>
          </p:txBody>
        </p:sp>
      </p:grpSp>
      <p:grpSp>
        <p:nvGrpSpPr>
          <p:cNvPr id="514" name="Group 248">
            <a:extLst>
              <a:ext uri="{FF2B5EF4-FFF2-40B4-BE49-F238E27FC236}">
                <a16:creationId xmlns="" xmlns:a16="http://schemas.microsoft.com/office/drawing/2014/main" id="{91C14C6F-2EE6-3240-8AAA-3947FAB43848}"/>
              </a:ext>
            </a:extLst>
          </p:cNvPr>
          <p:cNvGrpSpPr>
            <a:grpSpLocks/>
          </p:cNvGrpSpPr>
          <p:nvPr/>
        </p:nvGrpSpPr>
        <p:grpSpPr bwMode="auto"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515" name="Freeform 148">
              <a:extLst>
                <a:ext uri="{FF2B5EF4-FFF2-40B4-BE49-F238E27FC236}">
                  <a16:creationId xmlns="" xmlns:a16="http://schemas.microsoft.com/office/drawing/2014/main" id="{FC56F9D5-F006-AE4F-BA67-7D1F703E6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Rectangle 149">
              <a:extLst>
                <a:ext uri="{FF2B5EF4-FFF2-40B4-BE49-F238E27FC236}">
                  <a16:creationId xmlns="" xmlns:a16="http://schemas.microsoft.com/office/drawing/2014/main" id="{8E14C426-4828-3846-9E1A-A00801760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150">
              <a:extLst>
                <a:ext uri="{FF2B5EF4-FFF2-40B4-BE49-F238E27FC236}">
                  <a16:creationId xmlns="" xmlns:a16="http://schemas.microsoft.com/office/drawing/2014/main" id="{990610A6-3D92-C54C-95B3-9B1B16EE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Freeform 151">
              <a:extLst>
                <a:ext uri="{FF2B5EF4-FFF2-40B4-BE49-F238E27FC236}">
                  <a16:creationId xmlns="" xmlns:a16="http://schemas.microsoft.com/office/drawing/2014/main" id="{C6D5BA6D-F609-0B41-9849-C02719D4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Rectangle 152">
              <a:extLst>
                <a:ext uri="{FF2B5EF4-FFF2-40B4-BE49-F238E27FC236}">
                  <a16:creationId xmlns="" xmlns:a16="http://schemas.microsoft.com/office/drawing/2014/main" id="{AD421E89-6D59-A94B-BAB4-497A316D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0" name="Group 153">
              <a:extLst>
                <a:ext uri="{FF2B5EF4-FFF2-40B4-BE49-F238E27FC236}">
                  <a16:creationId xmlns="" xmlns:a16="http://schemas.microsoft.com/office/drawing/2014/main" id="{270B98D5-4811-2E48-AAAD-CB85678E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5" name="AutoShape 154">
                <a:extLst>
                  <a:ext uri="{FF2B5EF4-FFF2-40B4-BE49-F238E27FC236}">
                    <a16:creationId xmlns="" xmlns:a16="http://schemas.microsoft.com/office/drawing/2014/main" id="{46178474-736E-FD41-A5E3-5728F65B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AutoShape 155">
                <a:extLst>
                  <a:ext uri="{FF2B5EF4-FFF2-40B4-BE49-F238E27FC236}">
                    <a16:creationId xmlns="" xmlns:a16="http://schemas.microsoft.com/office/drawing/2014/main" id="{F736FB7D-255C-A44D-8B6A-3CB3FF40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1" name="Rectangle 156">
              <a:extLst>
                <a:ext uri="{FF2B5EF4-FFF2-40B4-BE49-F238E27FC236}">
                  <a16:creationId xmlns="" xmlns:a16="http://schemas.microsoft.com/office/drawing/2014/main" id="{7C75FE92-DDC8-1C4D-9889-6547F145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2" name="Group 157">
              <a:extLst>
                <a:ext uri="{FF2B5EF4-FFF2-40B4-BE49-F238E27FC236}">
                  <a16:creationId xmlns="" xmlns:a16="http://schemas.microsoft.com/office/drawing/2014/main" id="{45DBCF88-E72F-4043-B48F-B52AFDDB9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3" name="AutoShape 158">
                <a:extLst>
                  <a:ext uri="{FF2B5EF4-FFF2-40B4-BE49-F238E27FC236}">
                    <a16:creationId xmlns="" xmlns:a16="http://schemas.microsoft.com/office/drawing/2014/main" id="{4A3AA05D-99CF-9749-BDB7-B2547C33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4" name="AutoShape 159">
                <a:extLst>
                  <a:ext uri="{FF2B5EF4-FFF2-40B4-BE49-F238E27FC236}">
                    <a16:creationId xmlns="" xmlns:a16="http://schemas.microsoft.com/office/drawing/2014/main" id="{BD8E6385-6030-7E42-A02E-B6327F24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3" name="Rectangle 160">
              <a:extLst>
                <a:ext uri="{FF2B5EF4-FFF2-40B4-BE49-F238E27FC236}">
                  <a16:creationId xmlns="" xmlns:a16="http://schemas.microsoft.com/office/drawing/2014/main" id="{B7E80E74-2AC2-8D44-B363-37DF3DA3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4" name="Rectangle 161">
              <a:extLst>
                <a:ext uri="{FF2B5EF4-FFF2-40B4-BE49-F238E27FC236}">
                  <a16:creationId xmlns="" xmlns:a16="http://schemas.microsoft.com/office/drawing/2014/main" id="{4BB73F60-D5F2-F641-A0BF-68E3179F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5" name="Group 162">
              <a:extLst>
                <a:ext uri="{FF2B5EF4-FFF2-40B4-BE49-F238E27FC236}">
                  <a16:creationId xmlns="" xmlns:a16="http://schemas.microsoft.com/office/drawing/2014/main" id="{4039A5BF-4E86-3D4C-91D1-FB1220CD6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1" name="AutoShape 163">
                <a:extLst>
                  <a:ext uri="{FF2B5EF4-FFF2-40B4-BE49-F238E27FC236}">
                    <a16:creationId xmlns="" xmlns:a16="http://schemas.microsoft.com/office/drawing/2014/main" id="{0E533812-E28D-7848-8C40-F91ACED2A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2" name="AutoShape 164">
                <a:extLst>
                  <a:ext uri="{FF2B5EF4-FFF2-40B4-BE49-F238E27FC236}">
                    <a16:creationId xmlns="" xmlns:a16="http://schemas.microsoft.com/office/drawing/2014/main" id="{65D9F596-07A5-F04C-9DFA-F58CB244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6" name="Freeform 165">
              <a:extLst>
                <a:ext uri="{FF2B5EF4-FFF2-40B4-BE49-F238E27FC236}">
                  <a16:creationId xmlns="" xmlns:a16="http://schemas.microsoft.com/office/drawing/2014/main" id="{EA1FDC25-5341-AF46-8920-AA0044E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7" name="Group 166">
              <a:extLst>
                <a:ext uri="{FF2B5EF4-FFF2-40B4-BE49-F238E27FC236}">
                  <a16:creationId xmlns="" xmlns:a16="http://schemas.microsoft.com/office/drawing/2014/main" id="{75ABD85A-8A59-734C-BBAD-F1E8418B6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9" name="AutoShape 167">
                <a:extLst>
                  <a:ext uri="{FF2B5EF4-FFF2-40B4-BE49-F238E27FC236}">
                    <a16:creationId xmlns="" xmlns:a16="http://schemas.microsoft.com/office/drawing/2014/main" id="{9A2B943C-2EE9-7B42-8D3F-004CD139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AutoShape 168">
                <a:extLst>
                  <a:ext uri="{FF2B5EF4-FFF2-40B4-BE49-F238E27FC236}">
                    <a16:creationId xmlns="" xmlns:a16="http://schemas.microsoft.com/office/drawing/2014/main" id="{99435929-42EB-3B4A-9284-715A6D22E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8" name="Rectangle 169">
              <a:extLst>
                <a:ext uri="{FF2B5EF4-FFF2-40B4-BE49-F238E27FC236}">
                  <a16:creationId xmlns="" xmlns:a16="http://schemas.microsoft.com/office/drawing/2014/main" id="{D89E839B-0009-FA43-A322-5B355B72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9" name="Freeform 170">
              <a:extLst>
                <a:ext uri="{FF2B5EF4-FFF2-40B4-BE49-F238E27FC236}">
                  <a16:creationId xmlns="" xmlns:a16="http://schemas.microsoft.com/office/drawing/2014/main" id="{39547BFB-A126-9548-89DA-27B118EDA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0" name="Freeform 171">
              <a:extLst>
                <a:ext uri="{FF2B5EF4-FFF2-40B4-BE49-F238E27FC236}">
                  <a16:creationId xmlns="" xmlns:a16="http://schemas.microsoft.com/office/drawing/2014/main" id="{68DD62BA-94AA-4D4F-8F5B-49633C1D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1" name="Oval 172">
              <a:extLst>
                <a:ext uri="{FF2B5EF4-FFF2-40B4-BE49-F238E27FC236}">
                  <a16:creationId xmlns="" xmlns:a16="http://schemas.microsoft.com/office/drawing/2014/main" id="{C54F0D87-7775-9345-B4FE-8867291D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2" name="Freeform 173">
              <a:extLst>
                <a:ext uri="{FF2B5EF4-FFF2-40B4-BE49-F238E27FC236}">
                  <a16:creationId xmlns="" xmlns:a16="http://schemas.microsoft.com/office/drawing/2014/main" id="{AC478874-8B70-6F4C-8BFB-278D3D49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3" name="AutoShape 174">
              <a:extLst>
                <a:ext uri="{FF2B5EF4-FFF2-40B4-BE49-F238E27FC236}">
                  <a16:creationId xmlns="" xmlns:a16="http://schemas.microsoft.com/office/drawing/2014/main" id="{25F181E9-ECE8-6C45-9630-9E557CD9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4" name="AutoShape 175">
              <a:extLst>
                <a:ext uri="{FF2B5EF4-FFF2-40B4-BE49-F238E27FC236}">
                  <a16:creationId xmlns="" xmlns:a16="http://schemas.microsoft.com/office/drawing/2014/main" id="{1E3D4F85-FE81-8540-903A-A59235E0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5" name="Oval 176">
              <a:extLst>
                <a:ext uri="{FF2B5EF4-FFF2-40B4-BE49-F238E27FC236}">
                  <a16:creationId xmlns="" xmlns:a16="http://schemas.microsoft.com/office/drawing/2014/main" id="{BCFB597E-34FF-A143-A5DA-83836FAF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6" name="Oval 177">
              <a:extLst>
                <a:ext uri="{FF2B5EF4-FFF2-40B4-BE49-F238E27FC236}">
                  <a16:creationId xmlns="" xmlns:a16="http://schemas.microsoft.com/office/drawing/2014/main" id="{A42D8F35-29EC-5646-B86B-9F691B5B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7" name="Oval 178">
              <a:extLst>
                <a:ext uri="{FF2B5EF4-FFF2-40B4-BE49-F238E27FC236}">
                  <a16:creationId xmlns="" xmlns:a16="http://schemas.microsoft.com/office/drawing/2014/main" id="{CF075237-D0D9-CF4B-A3B2-26C45C78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Rectangle 179">
              <a:extLst>
                <a:ext uri="{FF2B5EF4-FFF2-40B4-BE49-F238E27FC236}">
                  <a16:creationId xmlns="" xmlns:a16="http://schemas.microsoft.com/office/drawing/2014/main" id="{253DDF8F-80F2-B14F-97BA-109570D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=""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=""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=""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=""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=""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=""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=""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=""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7" name="Group 596">
            <a:extLst>
              <a:ext uri="{FF2B5EF4-FFF2-40B4-BE49-F238E27FC236}">
                <a16:creationId xmlns="" xmlns:a16="http://schemas.microsoft.com/office/drawing/2014/main" id="{D93E1841-88BD-D448-9F73-830397405006}"/>
              </a:ext>
            </a:extLst>
          </p:cNvPr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598" name="Freeform 597">
              <a:extLst>
                <a:ext uri="{FF2B5EF4-FFF2-40B4-BE49-F238E27FC236}">
                  <a16:creationId xmlns="" xmlns:a16="http://schemas.microsoft.com/office/drawing/2014/main" id="{B359CA66-9104-9E46-ABBC-385E1E4483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9" name="Oval 598">
              <a:extLst>
                <a:ext uri="{FF2B5EF4-FFF2-40B4-BE49-F238E27FC236}">
                  <a16:creationId xmlns="" xmlns:a16="http://schemas.microsoft.com/office/drawing/2014/main" id="{B2D08667-01C3-CD4F-B7A4-167AA29674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="" xmlns:a16="http://schemas.microsoft.com/office/drawing/2014/main" id="{4D73295F-19B2-9F4D-BF15-1339ED79C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1" name="Freeform 600">
                <a:extLst>
                  <a:ext uri="{FF2B5EF4-FFF2-40B4-BE49-F238E27FC236}">
                    <a16:creationId xmlns="" xmlns:a16="http://schemas.microsoft.com/office/drawing/2014/main" id="{FE20BD82-3369-5A43-99ED-4E445A65AB4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="" xmlns:a16="http://schemas.microsoft.com/office/drawing/2014/main" id="{617A137B-1D45-8C4F-8899-54EAB8E1C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="" xmlns:a16="http://schemas.microsoft.com/office/drawing/2014/main" id="{CD807370-376F-5540-BD24-28420E4B43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="" xmlns:a16="http://schemas.microsoft.com/office/drawing/2014/main" id="{6B1DEE97-A3C3-2C4C-B320-BEE84FF767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="" xmlns:a16="http://schemas.microsoft.com/office/drawing/2014/main" id="{51081915-1C7C-2048-A0F4-CFE36C5B63E9}"/>
              </a:ext>
            </a:extLst>
          </p:cNvPr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606" name="Freeform 605">
              <a:extLst>
                <a:ext uri="{FF2B5EF4-FFF2-40B4-BE49-F238E27FC236}">
                  <a16:creationId xmlns="" xmlns:a16="http://schemas.microsoft.com/office/drawing/2014/main" id="{2CCD670D-FB4E-4F45-9A28-734AABF3C6D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7" name="Oval 606">
              <a:extLst>
                <a:ext uri="{FF2B5EF4-FFF2-40B4-BE49-F238E27FC236}">
                  <a16:creationId xmlns="" xmlns:a16="http://schemas.microsoft.com/office/drawing/2014/main" id="{6B17EE1A-2279-4B41-8A72-8598678AD9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="" xmlns:a16="http://schemas.microsoft.com/office/drawing/2014/main" id="{3ECBE2AF-8C50-C347-AA66-6781018D86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9" name="Freeform 608">
                <a:extLst>
                  <a:ext uri="{FF2B5EF4-FFF2-40B4-BE49-F238E27FC236}">
                    <a16:creationId xmlns="" xmlns:a16="http://schemas.microsoft.com/office/drawing/2014/main" id="{4481D58B-EEDD-EE45-B268-B4EA2246FB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="" xmlns:a16="http://schemas.microsoft.com/office/drawing/2014/main" id="{9896F39B-E74D-2D41-8D9B-5A9CFD8DF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="" xmlns:a16="http://schemas.microsoft.com/office/drawing/2014/main" id="{25BF311A-BCE1-C643-803E-A3F3469DD4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="" xmlns:a16="http://schemas.microsoft.com/office/drawing/2014/main" id="{17FD2B9C-75D3-134E-AC55-315AA4BE8F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3" name="Group 612">
            <a:extLst>
              <a:ext uri="{FF2B5EF4-FFF2-40B4-BE49-F238E27FC236}">
                <a16:creationId xmlns="" xmlns:a16="http://schemas.microsoft.com/office/drawing/2014/main" id="{60A20BD4-E117-2C49-9814-962578CBD00D}"/>
              </a:ext>
            </a:extLst>
          </p:cNvPr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614" name="Freeform 613">
              <a:extLst>
                <a:ext uri="{FF2B5EF4-FFF2-40B4-BE49-F238E27FC236}">
                  <a16:creationId xmlns="" xmlns:a16="http://schemas.microsoft.com/office/drawing/2014/main" id="{4E4A0CD1-58ED-A54D-BBFF-12C92719E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5" name="Oval 614">
              <a:extLst>
                <a:ext uri="{FF2B5EF4-FFF2-40B4-BE49-F238E27FC236}">
                  <a16:creationId xmlns="" xmlns:a16="http://schemas.microsoft.com/office/drawing/2014/main" id="{C158890B-E991-FF49-8AA1-72A425478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6" name="Group 615">
              <a:extLst>
                <a:ext uri="{FF2B5EF4-FFF2-40B4-BE49-F238E27FC236}">
                  <a16:creationId xmlns="" xmlns:a16="http://schemas.microsoft.com/office/drawing/2014/main" id="{E8B134DC-D1F8-B34A-9AA5-C82E19D265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7" name="Freeform 616">
                <a:extLst>
                  <a:ext uri="{FF2B5EF4-FFF2-40B4-BE49-F238E27FC236}">
                    <a16:creationId xmlns="" xmlns:a16="http://schemas.microsoft.com/office/drawing/2014/main" id="{46A021F0-A4AA-9D4C-B3CA-33BBC2B39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="" xmlns:a16="http://schemas.microsoft.com/office/drawing/2014/main" id="{05568410-5821-3848-8CFE-24A7B103648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="" xmlns:a16="http://schemas.microsoft.com/office/drawing/2014/main" id="{1F622DFA-BD68-F84E-B93E-A50B5AFFF1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="" xmlns:a16="http://schemas.microsoft.com/office/drawing/2014/main" id="{3CD0E9D0-4C11-1E4C-BDBC-0878BE70EF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="" xmlns:a16="http://schemas.microsoft.com/office/drawing/2014/main" id="{D25D3FA7-4E6E-854A-AA36-AA556C5A251C}"/>
              </a:ext>
            </a:extLst>
          </p:cNvPr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622" name="Freeform 621">
              <a:extLst>
                <a:ext uri="{FF2B5EF4-FFF2-40B4-BE49-F238E27FC236}">
                  <a16:creationId xmlns="" xmlns:a16="http://schemas.microsoft.com/office/drawing/2014/main" id="{5FD51C8E-8595-104A-839D-0A7CCF6C83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3" name="Oval 622">
              <a:extLst>
                <a:ext uri="{FF2B5EF4-FFF2-40B4-BE49-F238E27FC236}">
                  <a16:creationId xmlns="" xmlns:a16="http://schemas.microsoft.com/office/drawing/2014/main" id="{7BF2815A-C8DA-D545-BC77-1CE42331895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="" xmlns:a16="http://schemas.microsoft.com/office/drawing/2014/main" id="{72683926-F4A5-734E-95F4-F7A096F17A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5" name="Freeform 624">
                <a:extLst>
                  <a:ext uri="{FF2B5EF4-FFF2-40B4-BE49-F238E27FC236}">
                    <a16:creationId xmlns="" xmlns:a16="http://schemas.microsoft.com/office/drawing/2014/main" id="{2B87A071-D3E2-BF49-BA3E-65F560A24C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="" xmlns:a16="http://schemas.microsoft.com/office/drawing/2014/main" id="{D2B17A90-DD53-0F40-85E2-5616E727EB1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="" xmlns:a16="http://schemas.microsoft.com/office/drawing/2014/main" id="{91E68B9D-2945-4D42-8E64-070106085C1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="" xmlns:a16="http://schemas.microsoft.com/office/drawing/2014/main" id="{FF72236A-B234-BB44-8D95-3F909B257A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="" xmlns:a16="http://schemas.microsoft.com/office/drawing/2014/main" id="{1113BD39-40DA-4143-8341-7A1BCEE81256}"/>
              </a:ext>
            </a:extLst>
          </p:cNvPr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="" xmlns:a16="http://schemas.microsoft.com/office/drawing/2014/main" id="{779B4EA8-4BF9-6E4B-95A5-61AE828BF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="" xmlns:a16="http://schemas.microsoft.com/office/drawing/2014/main" id="{F142A987-761B-994C-B2CF-AA70DDB50D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="" xmlns:a16="http://schemas.microsoft.com/office/drawing/2014/main" id="{BB8863E3-F134-5C44-AA71-F1EB9E7FAC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="" xmlns:a16="http://schemas.microsoft.com/office/drawing/2014/main" id="{13EFE091-51A0-A84D-8C74-7D49F49E7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="" xmlns:a16="http://schemas.microsoft.com/office/drawing/2014/main" id="{2007E57F-D7CB-A74F-B077-7439C454C4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="" xmlns:a16="http://schemas.microsoft.com/office/drawing/2014/main" id="{1A7A87E3-0D33-1342-9288-FE279ABD0C9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="" xmlns:a16="http://schemas.microsoft.com/office/drawing/2014/main" id="{5752FA50-1B28-BD4A-9158-8D5053B30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=""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=""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=""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=""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=""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=""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=""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=""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=""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=""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=""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=""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=""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=""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=""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=""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=""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=""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=""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=""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=""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=""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=""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=""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=""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=""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=""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=""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=""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=""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=""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=""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=""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=""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3" name="Right Arrow 672">
            <a:extLst>
              <a:ext uri="{FF2B5EF4-FFF2-40B4-BE49-F238E27FC236}">
                <a16:creationId xmlns="" xmlns:a16="http://schemas.microsoft.com/office/drawing/2014/main" id="{B97D521A-528F-F144-A8F1-1DBCAE203C92}"/>
              </a:ext>
            </a:extLst>
          </p:cNvPr>
          <p:cNvSpPr/>
          <p:nvPr/>
        </p:nvSpPr>
        <p:spPr>
          <a:xfrm>
            <a:off x="685800" y="2756646"/>
            <a:ext cx="1313330" cy="511526"/>
          </a:xfrm>
          <a:prstGeom prst="rightArrow">
            <a:avLst/>
          </a:prstGeom>
          <a:gradFill>
            <a:gsLst>
              <a:gs pos="0">
                <a:srgbClr val="FFFFFF">
                  <a:alpha val="67000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2" name="Group 681">
            <a:extLst>
              <a:ext uri="{FF2B5EF4-FFF2-40B4-BE49-F238E27FC236}">
                <a16:creationId xmlns="" xmlns:a16="http://schemas.microsoft.com/office/drawing/2014/main" id="{3683399D-A639-394A-8DF7-7F9B7AB6D7B6}"/>
              </a:ext>
            </a:extLst>
          </p:cNvPr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44" name="Text Box 404">
              <a:extLst>
                <a:ext uri="{FF2B5EF4-FFF2-40B4-BE49-F238E27FC236}">
                  <a16:creationId xmlns="" xmlns:a16="http://schemas.microsoft.com/office/drawing/2014/main" id="{E62F71C0-17AC-E842-AF41-29E05880C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+mn-lt"/>
                </a:rPr>
                <a:t>web page</a:t>
              </a:r>
            </a:p>
          </p:txBody>
        </p:sp>
        <p:sp>
          <p:nvSpPr>
            <p:cNvPr id="677" name="Freeform 398">
              <a:extLst>
                <a:ext uri="{FF2B5EF4-FFF2-40B4-BE49-F238E27FC236}">
                  <a16:creationId xmlns="" xmlns:a16="http://schemas.microsoft.com/office/drawing/2014/main" id="{80939846-FA86-F748-B1A5-ABCAB9226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4799922"/>
              <a:ext cx="1531630" cy="868892"/>
            </a:xfrm>
            <a:custGeom>
              <a:avLst/>
              <a:gdLst>
                <a:gd name="T0" fmla="*/ 861 w 861"/>
                <a:gd name="T1" fmla="*/ 772 h 772"/>
                <a:gd name="T2" fmla="*/ 0 w 861"/>
                <a:gd name="T3" fmla="*/ 557 h 772"/>
                <a:gd name="T4" fmla="*/ 532 w 861"/>
                <a:gd name="T5" fmla="*/ 405 h 772"/>
                <a:gd name="T6" fmla="*/ 652 w 861"/>
                <a:gd name="T7" fmla="*/ 0 h 772"/>
                <a:gd name="T8" fmla="*/ 861 w 861"/>
                <a:gd name="T9" fmla="*/ 772 h 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0000 w 10000"/>
                <a:gd name="connsiteY0" fmla="*/ 10000 h 10000"/>
                <a:gd name="connsiteX1" fmla="*/ 0 w 10000"/>
                <a:gd name="connsiteY1" fmla="*/ 7215 h 10000"/>
                <a:gd name="connsiteX2" fmla="*/ 6179 w 10000"/>
                <a:gd name="connsiteY2" fmla="*/ 5246 h 10000"/>
                <a:gd name="connsiteX3" fmla="*/ 7573 w 10000"/>
                <a:gd name="connsiteY3" fmla="*/ 0 h 10000"/>
                <a:gd name="connsiteX4" fmla="*/ 9561 w 10000"/>
                <a:gd name="connsiteY4" fmla="*/ 7933 h 10000"/>
                <a:gd name="connsiteX5" fmla="*/ 10000 w 10000"/>
                <a:gd name="connsiteY5" fmla="*/ 10000 h 10000"/>
                <a:gd name="connsiteX0" fmla="*/ 10000 w 10180"/>
                <a:gd name="connsiteY0" fmla="*/ 10000 h 10000"/>
                <a:gd name="connsiteX1" fmla="*/ 0 w 10180"/>
                <a:gd name="connsiteY1" fmla="*/ 7215 h 10000"/>
                <a:gd name="connsiteX2" fmla="*/ 6179 w 10180"/>
                <a:gd name="connsiteY2" fmla="*/ 5246 h 10000"/>
                <a:gd name="connsiteX3" fmla="*/ 7573 w 10180"/>
                <a:gd name="connsiteY3" fmla="*/ 0 h 10000"/>
                <a:gd name="connsiteX4" fmla="*/ 10151 w 10180"/>
                <a:gd name="connsiteY4" fmla="*/ 8116 h 10000"/>
                <a:gd name="connsiteX5" fmla="*/ 10000 w 10180"/>
                <a:gd name="connsiteY5" fmla="*/ 10000 h 10000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6179 w 10167"/>
                <a:gd name="connsiteY2" fmla="*/ 5246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7688 w 10167"/>
                <a:gd name="connsiteY2" fmla="*/ 7111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9086 h 9086"/>
                <a:gd name="connsiteX1" fmla="*/ 0 w 10788"/>
                <a:gd name="connsiteY1" fmla="*/ 5606 h 9086"/>
                <a:gd name="connsiteX2" fmla="*/ 8180 w 10788"/>
                <a:gd name="connsiteY2" fmla="*/ 5539 h 9086"/>
                <a:gd name="connsiteX3" fmla="*/ 8196 w 10788"/>
                <a:gd name="connsiteY3" fmla="*/ 0 h 9086"/>
                <a:gd name="connsiteX4" fmla="*/ 10774 w 10788"/>
                <a:gd name="connsiteY4" fmla="*/ 6581 h 9086"/>
                <a:gd name="connsiteX5" fmla="*/ 10065 w 10788"/>
                <a:gd name="connsiteY5" fmla="*/ 9086 h 9086"/>
                <a:gd name="connsiteX0" fmla="*/ 9330 w 10000"/>
                <a:gd name="connsiteY0" fmla="*/ 10000 h 10000"/>
                <a:gd name="connsiteX1" fmla="*/ 0 w 10000"/>
                <a:gd name="connsiteY1" fmla="*/ 6170 h 10000"/>
                <a:gd name="connsiteX2" fmla="*/ 7582 w 10000"/>
                <a:gd name="connsiteY2" fmla="*/ 6096 h 10000"/>
                <a:gd name="connsiteX3" fmla="*/ 7597 w 10000"/>
                <a:gd name="connsiteY3" fmla="*/ 0 h 10000"/>
                <a:gd name="connsiteX4" fmla="*/ 9987 w 10000"/>
                <a:gd name="connsiteY4" fmla="*/ 7243 h 10000"/>
                <a:gd name="connsiteX5" fmla="*/ 9330 w 10000"/>
                <a:gd name="connsiteY5" fmla="*/ 10000 h 10000"/>
                <a:gd name="connsiteX0" fmla="*/ 8799 w 9995"/>
                <a:gd name="connsiteY0" fmla="*/ 9361 h 9361"/>
                <a:gd name="connsiteX1" fmla="*/ 0 w 9995"/>
                <a:gd name="connsiteY1" fmla="*/ 6170 h 9361"/>
                <a:gd name="connsiteX2" fmla="*/ 7582 w 9995"/>
                <a:gd name="connsiteY2" fmla="*/ 6096 h 9361"/>
                <a:gd name="connsiteX3" fmla="*/ 7597 w 9995"/>
                <a:gd name="connsiteY3" fmla="*/ 0 h 9361"/>
                <a:gd name="connsiteX4" fmla="*/ 9987 w 9995"/>
                <a:gd name="connsiteY4" fmla="*/ 7243 h 9361"/>
                <a:gd name="connsiteX5" fmla="*/ 8799 w 9995"/>
                <a:gd name="connsiteY5" fmla="*/ 9361 h 9361"/>
                <a:gd name="connsiteX0" fmla="*/ 8803 w 8911"/>
                <a:gd name="connsiteY0" fmla="*/ 10000 h 10000"/>
                <a:gd name="connsiteX1" fmla="*/ 0 w 8911"/>
                <a:gd name="connsiteY1" fmla="*/ 6591 h 10000"/>
                <a:gd name="connsiteX2" fmla="*/ 7586 w 8911"/>
                <a:gd name="connsiteY2" fmla="*/ 6512 h 10000"/>
                <a:gd name="connsiteX3" fmla="*/ 7601 w 8911"/>
                <a:gd name="connsiteY3" fmla="*/ 0 h 10000"/>
                <a:gd name="connsiteX4" fmla="*/ 8880 w 8911"/>
                <a:gd name="connsiteY4" fmla="*/ 6748 h 10000"/>
                <a:gd name="connsiteX5" fmla="*/ 8803 w 8911"/>
                <a:gd name="connsiteY5" fmla="*/ 10000 h 10000"/>
                <a:gd name="connsiteX0" fmla="*/ 9879 w 9965"/>
                <a:gd name="connsiteY0" fmla="*/ 10000 h 10000"/>
                <a:gd name="connsiteX1" fmla="*/ 0 w 9965"/>
                <a:gd name="connsiteY1" fmla="*/ 6591 h 10000"/>
                <a:gd name="connsiteX2" fmla="*/ 8513 w 9965"/>
                <a:gd name="connsiteY2" fmla="*/ 6512 h 10000"/>
                <a:gd name="connsiteX3" fmla="*/ 8530 w 9965"/>
                <a:gd name="connsiteY3" fmla="*/ 0 h 10000"/>
                <a:gd name="connsiteX4" fmla="*/ 9965 w 9965"/>
                <a:gd name="connsiteY4" fmla="*/ 6748 h 10000"/>
                <a:gd name="connsiteX5" fmla="*/ 9879 w 9965"/>
                <a:gd name="connsiteY5" fmla="*/ 10000 h 10000"/>
                <a:gd name="connsiteX0" fmla="*/ 9914 w 10000"/>
                <a:gd name="connsiteY0" fmla="*/ 10000 h 10000"/>
                <a:gd name="connsiteX1" fmla="*/ 0 w 10000"/>
                <a:gd name="connsiteY1" fmla="*/ 6591 h 10000"/>
                <a:gd name="connsiteX2" fmla="*/ 8543 w 10000"/>
                <a:gd name="connsiteY2" fmla="*/ 6512 h 10000"/>
                <a:gd name="connsiteX3" fmla="*/ 8560 w 10000"/>
                <a:gd name="connsiteY3" fmla="*/ 0 h 10000"/>
                <a:gd name="connsiteX4" fmla="*/ 10000 w 10000"/>
                <a:gd name="connsiteY4" fmla="*/ 6748 h 10000"/>
                <a:gd name="connsiteX5" fmla="*/ 9914 w 10000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10257 w 11714"/>
                <a:gd name="connsiteY2" fmla="*/ 6512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261"/>
                <a:gd name="connsiteX1" fmla="*/ 0 w 11714"/>
                <a:gd name="connsiteY1" fmla="*/ 9319 h 10261"/>
                <a:gd name="connsiteX2" fmla="*/ 9631 w 11714"/>
                <a:gd name="connsiteY2" fmla="*/ 8797 h 10261"/>
                <a:gd name="connsiteX3" fmla="*/ 10274 w 11714"/>
                <a:gd name="connsiteY3" fmla="*/ 0 h 10261"/>
                <a:gd name="connsiteX4" fmla="*/ 11714 w 11714"/>
                <a:gd name="connsiteY4" fmla="*/ 6748 h 10261"/>
                <a:gd name="connsiteX5" fmla="*/ 11628 w 11714"/>
                <a:gd name="connsiteY5" fmla="*/ 10000 h 10261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58 w 11714"/>
                <a:gd name="connsiteY2" fmla="*/ 9070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8329 h 8329"/>
                <a:gd name="connsiteX1" fmla="*/ 0 w 11714"/>
                <a:gd name="connsiteY1" fmla="*/ 7648 h 8329"/>
                <a:gd name="connsiteX2" fmla="*/ 9658 w 11714"/>
                <a:gd name="connsiteY2" fmla="*/ 7399 h 8329"/>
                <a:gd name="connsiteX3" fmla="*/ 9784 w 11714"/>
                <a:gd name="connsiteY3" fmla="*/ 0 h 8329"/>
                <a:gd name="connsiteX4" fmla="*/ 11714 w 11714"/>
                <a:gd name="connsiteY4" fmla="*/ 5077 h 8329"/>
                <a:gd name="connsiteX5" fmla="*/ 11628 w 11714"/>
                <a:gd name="connsiteY5" fmla="*/ 8329 h 8329"/>
                <a:gd name="connsiteX0" fmla="*/ 9927 w 10000"/>
                <a:gd name="connsiteY0" fmla="*/ 10000 h 10000"/>
                <a:gd name="connsiteX1" fmla="*/ 0 w 10000"/>
                <a:gd name="connsiteY1" fmla="*/ 9182 h 10000"/>
                <a:gd name="connsiteX2" fmla="*/ 8245 w 10000"/>
                <a:gd name="connsiteY2" fmla="*/ 8883 h 10000"/>
                <a:gd name="connsiteX3" fmla="*/ 8352 w 10000"/>
                <a:gd name="connsiteY3" fmla="*/ 0 h 10000"/>
                <a:gd name="connsiteX4" fmla="*/ 10000 w 10000"/>
                <a:gd name="connsiteY4" fmla="*/ 6096 h 10000"/>
                <a:gd name="connsiteX5" fmla="*/ 9927 w 10000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29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443" name="Picture 401">
              <a:extLst>
                <a:ext uri="{FF2B5EF4-FFF2-40B4-BE49-F238E27FC236}">
                  <a16:creationId xmlns="" xmlns:a16="http://schemas.microsoft.com/office/drawing/2014/main" id="{6E2D6C5A-5878-8249-B10C-04E17B932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743" y="4817138"/>
              <a:ext cx="1243012" cy="76835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7" name="Group 248">
            <a:extLst>
              <a:ext uri="{FF2B5EF4-FFF2-40B4-BE49-F238E27FC236}">
                <a16:creationId xmlns="" xmlns:a16="http://schemas.microsoft.com/office/drawing/2014/main" id="{DD74A46B-8CFF-C14D-B141-BB4A8B9E896A}"/>
              </a:ext>
            </a:extLst>
          </p:cNvPr>
          <p:cNvGrpSpPr>
            <a:grpSpLocks/>
          </p:cNvGrpSpPr>
          <p:nvPr/>
        </p:nvGrpSpPr>
        <p:grpSpPr bwMode="auto"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548" name="Freeform 148">
              <a:extLst>
                <a:ext uri="{FF2B5EF4-FFF2-40B4-BE49-F238E27FC236}">
                  <a16:creationId xmlns="" xmlns:a16="http://schemas.microsoft.com/office/drawing/2014/main" id="{E26405AF-3E42-AA41-BFD2-3B794853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Rectangle 149">
              <a:extLst>
                <a:ext uri="{FF2B5EF4-FFF2-40B4-BE49-F238E27FC236}">
                  <a16:creationId xmlns="" xmlns:a16="http://schemas.microsoft.com/office/drawing/2014/main" id="{47D37451-2947-344E-8E7A-210E7A2D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150">
              <a:extLst>
                <a:ext uri="{FF2B5EF4-FFF2-40B4-BE49-F238E27FC236}">
                  <a16:creationId xmlns="" xmlns:a16="http://schemas.microsoft.com/office/drawing/2014/main" id="{794051DE-EDD2-9D49-9A64-72D78C5A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151">
              <a:extLst>
                <a:ext uri="{FF2B5EF4-FFF2-40B4-BE49-F238E27FC236}">
                  <a16:creationId xmlns="" xmlns:a16="http://schemas.microsoft.com/office/drawing/2014/main" id="{6B3A31B2-65E4-2D43-AF3A-C267D981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152">
              <a:extLst>
                <a:ext uri="{FF2B5EF4-FFF2-40B4-BE49-F238E27FC236}">
                  <a16:creationId xmlns="" xmlns:a16="http://schemas.microsoft.com/office/drawing/2014/main" id="{5BDB8D32-4034-0648-9A9C-461080F0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3" name="Group 153">
              <a:extLst>
                <a:ext uri="{FF2B5EF4-FFF2-40B4-BE49-F238E27FC236}">
                  <a16:creationId xmlns="" xmlns:a16="http://schemas.microsoft.com/office/drawing/2014/main" id="{98227220-D87B-BF44-BAA0-CA8B03DA6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8" name="AutoShape 154">
                <a:extLst>
                  <a:ext uri="{FF2B5EF4-FFF2-40B4-BE49-F238E27FC236}">
                    <a16:creationId xmlns="" xmlns:a16="http://schemas.microsoft.com/office/drawing/2014/main" id="{250B641D-BA68-CF4E-8F1A-14F5DEB8A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9" name="AutoShape 155">
                <a:extLst>
                  <a:ext uri="{FF2B5EF4-FFF2-40B4-BE49-F238E27FC236}">
                    <a16:creationId xmlns="" xmlns:a16="http://schemas.microsoft.com/office/drawing/2014/main" id="{787D2112-54A6-DD4C-91A7-7982CA3D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4" name="Rectangle 156">
              <a:extLst>
                <a:ext uri="{FF2B5EF4-FFF2-40B4-BE49-F238E27FC236}">
                  <a16:creationId xmlns="" xmlns:a16="http://schemas.microsoft.com/office/drawing/2014/main" id="{ED074C77-4F92-864B-A252-8CABF356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5" name="Group 157">
              <a:extLst>
                <a:ext uri="{FF2B5EF4-FFF2-40B4-BE49-F238E27FC236}">
                  <a16:creationId xmlns="" xmlns:a16="http://schemas.microsoft.com/office/drawing/2014/main" id="{E45C5AAE-9CEA-5D45-9B1F-D1201EA7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6" name="AutoShape 158">
                <a:extLst>
                  <a:ext uri="{FF2B5EF4-FFF2-40B4-BE49-F238E27FC236}">
                    <a16:creationId xmlns="" xmlns:a16="http://schemas.microsoft.com/office/drawing/2014/main" id="{23A4FF84-0E8C-5B4F-8656-A4C26D3FB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7" name="AutoShape 159">
                <a:extLst>
                  <a:ext uri="{FF2B5EF4-FFF2-40B4-BE49-F238E27FC236}">
                    <a16:creationId xmlns="" xmlns:a16="http://schemas.microsoft.com/office/drawing/2014/main" id="{3A8A84FE-F7E1-EA40-BE3B-E5A1F1A19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6" name="Rectangle 160">
              <a:extLst>
                <a:ext uri="{FF2B5EF4-FFF2-40B4-BE49-F238E27FC236}">
                  <a16:creationId xmlns="" xmlns:a16="http://schemas.microsoft.com/office/drawing/2014/main" id="{5A74EA63-0B5F-FB48-AA96-CDECA866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161">
              <a:extLst>
                <a:ext uri="{FF2B5EF4-FFF2-40B4-BE49-F238E27FC236}">
                  <a16:creationId xmlns="" xmlns:a16="http://schemas.microsoft.com/office/drawing/2014/main" id="{58A4912C-FD7F-3745-98E7-736F73EB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8" name="Group 162">
              <a:extLst>
                <a:ext uri="{FF2B5EF4-FFF2-40B4-BE49-F238E27FC236}">
                  <a16:creationId xmlns="" xmlns:a16="http://schemas.microsoft.com/office/drawing/2014/main" id="{A7ED305B-1858-0C4C-8889-5F08D18E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4" name="AutoShape 163">
                <a:extLst>
                  <a:ext uri="{FF2B5EF4-FFF2-40B4-BE49-F238E27FC236}">
                    <a16:creationId xmlns="" xmlns:a16="http://schemas.microsoft.com/office/drawing/2014/main" id="{E0A7BB14-4EE6-E649-A054-B7ACF2A8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AutoShape 164">
                <a:extLst>
                  <a:ext uri="{FF2B5EF4-FFF2-40B4-BE49-F238E27FC236}">
                    <a16:creationId xmlns="" xmlns:a16="http://schemas.microsoft.com/office/drawing/2014/main" id="{87C1BCDA-D3DA-3C44-A348-6B38470D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9" name="Freeform 165">
              <a:extLst>
                <a:ext uri="{FF2B5EF4-FFF2-40B4-BE49-F238E27FC236}">
                  <a16:creationId xmlns="" xmlns:a16="http://schemas.microsoft.com/office/drawing/2014/main" id="{353439C9-DEEB-6349-ABEB-ED29E03E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60" name="Group 166">
              <a:extLst>
                <a:ext uri="{FF2B5EF4-FFF2-40B4-BE49-F238E27FC236}">
                  <a16:creationId xmlns="" xmlns:a16="http://schemas.microsoft.com/office/drawing/2014/main" id="{B5D33585-759B-2A49-99A7-061236F88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2" name="AutoShape 167">
                <a:extLst>
                  <a:ext uri="{FF2B5EF4-FFF2-40B4-BE49-F238E27FC236}">
                    <a16:creationId xmlns="" xmlns:a16="http://schemas.microsoft.com/office/drawing/2014/main" id="{CA773528-AD84-7D48-8019-9201E6A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3" name="AutoShape 168">
                <a:extLst>
                  <a:ext uri="{FF2B5EF4-FFF2-40B4-BE49-F238E27FC236}">
                    <a16:creationId xmlns="" xmlns:a16="http://schemas.microsoft.com/office/drawing/2014/main" id="{472F7D5E-1AD1-264C-9D28-AFB2CA68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61" name="Rectangle 169">
              <a:extLst>
                <a:ext uri="{FF2B5EF4-FFF2-40B4-BE49-F238E27FC236}">
                  <a16:creationId xmlns="" xmlns:a16="http://schemas.microsoft.com/office/drawing/2014/main" id="{1E31944B-126C-0C48-8360-3955ACFF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2" name="Freeform 170">
              <a:extLst>
                <a:ext uri="{FF2B5EF4-FFF2-40B4-BE49-F238E27FC236}">
                  <a16:creationId xmlns="" xmlns:a16="http://schemas.microsoft.com/office/drawing/2014/main" id="{AF8E0510-EA92-E34B-BAF8-A7129AFA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Freeform 171">
              <a:extLst>
                <a:ext uri="{FF2B5EF4-FFF2-40B4-BE49-F238E27FC236}">
                  <a16:creationId xmlns="" xmlns:a16="http://schemas.microsoft.com/office/drawing/2014/main" id="{794611B1-1F70-D644-A04B-BCECE318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4" name="Oval 172">
              <a:extLst>
                <a:ext uri="{FF2B5EF4-FFF2-40B4-BE49-F238E27FC236}">
                  <a16:creationId xmlns="" xmlns:a16="http://schemas.microsoft.com/office/drawing/2014/main" id="{A637D4FD-E378-BA4B-B33A-0D90745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Freeform 173">
              <a:extLst>
                <a:ext uri="{FF2B5EF4-FFF2-40B4-BE49-F238E27FC236}">
                  <a16:creationId xmlns="" xmlns:a16="http://schemas.microsoft.com/office/drawing/2014/main" id="{9422064F-7319-E348-881D-6E240552A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6" name="AutoShape 174">
              <a:extLst>
                <a:ext uri="{FF2B5EF4-FFF2-40B4-BE49-F238E27FC236}">
                  <a16:creationId xmlns="" xmlns:a16="http://schemas.microsoft.com/office/drawing/2014/main" id="{2F2D8D29-4918-BC40-B587-0167A6D7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7" name="AutoShape 175">
              <a:extLst>
                <a:ext uri="{FF2B5EF4-FFF2-40B4-BE49-F238E27FC236}">
                  <a16:creationId xmlns="" xmlns:a16="http://schemas.microsoft.com/office/drawing/2014/main" id="{CA9837DA-B6EB-3E4C-8ABD-BA649DD5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Oval 176">
              <a:extLst>
                <a:ext uri="{FF2B5EF4-FFF2-40B4-BE49-F238E27FC236}">
                  <a16:creationId xmlns="" xmlns:a16="http://schemas.microsoft.com/office/drawing/2014/main" id="{292FD403-2A63-E04F-A616-3EFB915B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9" name="Oval 177">
              <a:extLst>
                <a:ext uri="{FF2B5EF4-FFF2-40B4-BE49-F238E27FC236}">
                  <a16:creationId xmlns="" xmlns:a16="http://schemas.microsoft.com/office/drawing/2014/main" id="{B38211AD-96E2-E840-ABF7-46912AF8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Oval 178">
              <a:extLst>
                <a:ext uri="{FF2B5EF4-FFF2-40B4-BE49-F238E27FC236}">
                  <a16:creationId xmlns="" xmlns:a16="http://schemas.microsoft.com/office/drawing/2014/main" id="{33893241-FF92-AC41-AD12-42C30CE7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Rectangle 179">
              <a:extLst>
                <a:ext uri="{FF2B5EF4-FFF2-40B4-BE49-F238E27FC236}">
                  <a16:creationId xmlns="" xmlns:a16="http://schemas.microsoft.com/office/drawing/2014/main" id="{7D299A7B-FEF5-C342-9684-CEEEDE5EA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3" name="Rectangle 3">
            <a:extLst>
              <a:ext uri="{FF2B5EF4-FFF2-40B4-BE49-F238E27FC236}">
                <a16:creationId xmlns="" xmlns:a16="http://schemas.microsoft.com/office/drawing/2014/main" id="{1A556173-0263-214D-9BE3-6EA12C023AD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400" dirty="0"/>
              <a:t>Arriving mobile client attaches to network …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4" name="Rectangle 3">
            <a:extLst>
              <a:ext uri="{FF2B5EF4-FFF2-40B4-BE49-F238E27FC236}">
                <a16:creationId xmlns="" xmlns:a16="http://schemas.microsoft.com/office/drawing/2014/main" id="{4045A4E3-35EE-8C46-A982-26140CFF7B8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31797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600" dirty="0"/>
              <a:t>Requests web page: www.google.com</a:t>
            </a:r>
          </a:p>
          <a:p>
            <a:pPr>
              <a:defRPr/>
            </a:pPr>
            <a:endParaRPr lang="en-US" sz="26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="" xmlns:a16="http://schemas.microsoft.com/office/drawing/2014/main" id="{A1FC4D17-5B36-134E-BB1F-D0DFCB5FB268}"/>
              </a:ext>
            </a:extLst>
          </p:cNvPr>
          <p:cNvSpPr txBox="1"/>
          <p:nvPr/>
        </p:nvSpPr>
        <p:spPr>
          <a:xfrm>
            <a:off x="8737600" y="1181100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Scenario</a:t>
            </a:r>
            <a:r>
              <a:rPr lang="en-US" sz="2400" dirty="0"/>
              <a:t>:</a:t>
            </a:r>
          </a:p>
        </p:txBody>
      </p:sp>
      <p:grpSp>
        <p:nvGrpSpPr>
          <p:cNvPr id="689" name="Group 688">
            <a:extLst>
              <a:ext uri="{FF2B5EF4-FFF2-40B4-BE49-F238E27FC236}">
                <a16:creationId xmlns="" xmlns:a16="http://schemas.microsoft.com/office/drawing/2014/main" id="{230ABE4F-8AF2-9E4F-BDBA-55842C20F2DE}"/>
              </a:ext>
            </a:extLst>
          </p:cNvPr>
          <p:cNvGrpSpPr/>
          <p:nvPr/>
        </p:nvGrpSpPr>
        <p:grpSpPr>
          <a:xfrm>
            <a:off x="7537283" y="4579278"/>
            <a:ext cx="2425700" cy="1612900"/>
            <a:chOff x="9296400" y="4451350"/>
            <a:chExt cx="2425700" cy="1612900"/>
          </a:xfrm>
        </p:grpSpPr>
        <p:pic>
          <p:nvPicPr>
            <p:cNvPr id="687" name="Picture 686" descr="A picture containing table, drawing&#10;&#10;Description automatically generated">
              <a:extLst>
                <a:ext uri="{FF2B5EF4-FFF2-40B4-BE49-F238E27FC236}">
                  <a16:creationId xmlns="" xmlns:a16="http://schemas.microsoft.com/office/drawing/2014/main" id="{567E3F56-C964-6B44-9119-9470EAA0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9200" y="4451350"/>
              <a:ext cx="1612900" cy="1612900"/>
            </a:xfrm>
            <a:prstGeom prst="rect">
              <a:avLst/>
            </a:prstGeom>
          </p:spPr>
        </p:pic>
        <p:sp>
          <p:nvSpPr>
            <p:cNvPr id="688" name="TextBox 687">
              <a:extLst>
                <a:ext uri="{FF2B5EF4-FFF2-40B4-BE49-F238E27FC236}">
                  <a16:creationId xmlns="" xmlns:a16="http://schemas.microsoft.com/office/drawing/2014/main" id="{04B87FED-359F-224A-9E8E-D78A200B02F9}"/>
                </a:ext>
              </a:extLst>
            </p:cNvPr>
            <p:cNvSpPr txBox="1"/>
            <p:nvPr/>
          </p:nvSpPr>
          <p:spPr>
            <a:xfrm>
              <a:off x="9296400" y="4744591"/>
              <a:ext cx="14927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Sounds </a:t>
              </a:r>
            </a:p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simple!</a:t>
              </a:r>
            </a:p>
          </p:txBody>
        </p:sp>
      </p:grpSp>
      <p:sp>
        <p:nvSpPr>
          <p:cNvPr id="224" name="Rectangle 223">
            <a:extLst>
              <a:ext uri="{FF2B5EF4-FFF2-40B4-BE49-F238E27FC236}">
                <a16:creationId xmlns="" xmlns:a16="http://schemas.microsoft.com/office/drawing/2014/main" id="{4C776405-DEBF-41F4-B00D-CE9F6C97363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="" xmlns:a16="http://schemas.microsoft.com/office/drawing/2014/main" id="{49BED23B-BA93-4344-9A8B-03392E742BC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="" xmlns:a16="http://schemas.microsoft.com/office/drawing/2014/main" id="{5F835BA9-005B-4BEC-B87D-75875CC379A0}"/>
              </a:ext>
            </a:extLst>
          </p:cNvPr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8994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83" grpId="0"/>
      <p:bldP spid="68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=""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=""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=""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=""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=""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=""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=""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=""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=""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=""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=""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=""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=""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=""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=""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=""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=""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=""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=""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=""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=""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=""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=""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=""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=""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=""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=""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=""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=""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=""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=""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=""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=""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=""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=""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=""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=""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=""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=""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=""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=""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=""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=""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=""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=""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=""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=""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=""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=""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sp>
        <p:nvSpPr>
          <p:cNvPr id="913" name="Rectangle 189">
            <a:extLst>
              <a:ext uri="{FF2B5EF4-FFF2-40B4-BE49-F238E27FC236}">
                <a16:creationId xmlns="" xmlns:a16="http://schemas.microsoft.com/office/drawing/2014/main" id="{7F20F080-1B74-4740-BF0E-68EDFD77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892" y="1456532"/>
            <a:ext cx="5895666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sz="2400" kern="0" dirty="0">
                <a:cs typeface="+mn-cs"/>
              </a:rPr>
              <a:t>Connecting laptop needs to get its own IP address, </a:t>
            </a:r>
            <a:r>
              <a:rPr lang="en-US" sz="2400" kern="0" dirty="0" err="1">
                <a:cs typeface="+mn-cs"/>
              </a:rPr>
              <a:t>addr</a:t>
            </a:r>
            <a:r>
              <a:rPr lang="en-US" sz="2400" kern="0" dirty="0">
                <a:cs typeface="+mn-cs"/>
              </a:rPr>
              <a:t> of first-hop router, </a:t>
            </a:r>
            <a:r>
              <a:rPr lang="en-US" sz="2400" kern="0" dirty="0" err="1">
                <a:cs typeface="+mn-cs"/>
              </a:rPr>
              <a:t>addr</a:t>
            </a:r>
            <a:r>
              <a:rPr lang="en-US" sz="2400" kern="0" dirty="0">
                <a:cs typeface="+mn-cs"/>
              </a:rPr>
              <a:t> of DNS server: use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=""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=""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=""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=""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=""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=""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=""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=""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=""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24" name="Group 253">
            <a:extLst>
              <a:ext uri="{FF2B5EF4-FFF2-40B4-BE49-F238E27FC236}">
                <a16:creationId xmlns="" xmlns:a16="http://schemas.microsoft.com/office/drawing/2014/main" id="{67A91C39-2F37-074F-914B-1E78059AB1A7}"/>
              </a:ext>
            </a:extLst>
          </p:cNvPr>
          <p:cNvGrpSpPr>
            <a:grpSpLocks/>
          </p:cNvGrpSpPr>
          <p:nvPr/>
        </p:nvGrpSpPr>
        <p:grpSpPr bwMode="auto"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925" name="Rectangle 251">
              <a:extLst>
                <a:ext uri="{FF2B5EF4-FFF2-40B4-BE49-F238E27FC236}">
                  <a16:creationId xmlns="" xmlns:a16="http://schemas.microsoft.com/office/drawing/2014/main" id="{8F5C1DA1-33C0-924C-A578-C74F96AA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26" name="Text Box 252">
              <a:extLst>
                <a:ext uri="{FF2B5EF4-FFF2-40B4-BE49-F238E27FC236}">
                  <a16:creationId xmlns="" xmlns:a16="http://schemas.microsoft.com/office/drawing/2014/main" id="{974DE7F1-6FD1-6147-BDFA-B60FCDFC9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grpSp>
        <p:nvGrpSpPr>
          <p:cNvPr id="927" name="Group 299">
            <a:extLst>
              <a:ext uri="{FF2B5EF4-FFF2-40B4-BE49-F238E27FC236}">
                <a16:creationId xmlns="" xmlns:a16="http://schemas.microsoft.com/office/drawing/2014/main" id="{036B01E1-60D7-0344-8480-3C2B28A24B85}"/>
              </a:ext>
            </a:extLst>
          </p:cNvPr>
          <p:cNvGrpSpPr>
            <a:grpSpLocks/>
          </p:cNvGrpSpPr>
          <p:nvPr/>
        </p:nvGrpSpPr>
        <p:grpSpPr bwMode="auto"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928" name="Group 296">
              <a:extLst>
                <a:ext uri="{FF2B5EF4-FFF2-40B4-BE49-F238E27FC236}">
                  <a16:creationId xmlns="" xmlns:a16="http://schemas.microsoft.com/office/drawing/2014/main" id="{25B7F2D5-26EB-404A-8078-15A558861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930" name="Group 295">
                <a:extLst>
                  <a:ext uri="{FF2B5EF4-FFF2-40B4-BE49-F238E27FC236}">
                    <a16:creationId xmlns="" xmlns:a16="http://schemas.microsoft.com/office/drawing/2014/main" id="{516792BF-0719-5146-A428-C65466ACA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955" name="Group 254">
                  <a:extLst>
                    <a:ext uri="{FF2B5EF4-FFF2-40B4-BE49-F238E27FC236}">
                      <a16:creationId xmlns="" xmlns:a16="http://schemas.microsoft.com/office/drawing/2014/main" id="{4C401CB1-BBDA-7B43-B7C7-154C3DE1A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958" name="Rectangle 255">
                    <a:extLst>
                      <a:ext uri="{FF2B5EF4-FFF2-40B4-BE49-F238E27FC236}">
                        <a16:creationId xmlns="" xmlns:a16="http://schemas.microsoft.com/office/drawing/2014/main" id="{D97BCFDF-D0CE-AF4F-9290-64A746660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9" name="Text Box 256">
                    <a:extLst>
                      <a:ext uri="{FF2B5EF4-FFF2-40B4-BE49-F238E27FC236}">
                        <a16:creationId xmlns="" xmlns:a16="http://schemas.microsoft.com/office/drawing/2014/main" id="{EB33ED16-C899-C44F-8941-1661B033CF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956" name="Rectangle 266">
                  <a:extLst>
                    <a:ext uri="{FF2B5EF4-FFF2-40B4-BE49-F238E27FC236}">
                      <a16:creationId xmlns="" xmlns:a16="http://schemas.microsoft.com/office/drawing/2014/main" id="{D396D344-ADDF-F043-AA7F-94747181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57" name="Rectangle 267">
                  <a:extLst>
                    <a:ext uri="{FF2B5EF4-FFF2-40B4-BE49-F238E27FC236}">
                      <a16:creationId xmlns="" xmlns:a16="http://schemas.microsoft.com/office/drawing/2014/main" id="{9A648105-52C6-0E40-9C6E-3AE148FAB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1" name="Group 274">
                <a:extLst>
                  <a:ext uri="{FF2B5EF4-FFF2-40B4-BE49-F238E27FC236}">
                    <a16:creationId xmlns="" xmlns:a16="http://schemas.microsoft.com/office/drawing/2014/main" id="{0F24D476-BB38-DF44-987E-FD2321A52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949" name="Group 268">
                  <a:extLst>
                    <a:ext uri="{FF2B5EF4-FFF2-40B4-BE49-F238E27FC236}">
                      <a16:creationId xmlns="" xmlns:a16="http://schemas.microsoft.com/office/drawing/2014/main" id="{E1FA6F16-C789-3742-9796-6EC843032C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53" name="Rectangle 269">
                    <a:extLst>
                      <a:ext uri="{FF2B5EF4-FFF2-40B4-BE49-F238E27FC236}">
                        <a16:creationId xmlns="" xmlns:a16="http://schemas.microsoft.com/office/drawing/2014/main" id="{6EB760F8-E089-9A47-9210-D6E1B526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4" name="Text Box 270">
                    <a:extLst>
                      <a:ext uri="{FF2B5EF4-FFF2-40B4-BE49-F238E27FC236}">
                        <a16:creationId xmlns="" xmlns:a16="http://schemas.microsoft.com/office/drawing/2014/main" id="{33F5C3C7-CEB9-2443-AD4C-63446A3F58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50" name="Group 273">
                  <a:extLst>
                    <a:ext uri="{FF2B5EF4-FFF2-40B4-BE49-F238E27FC236}">
                      <a16:creationId xmlns="" xmlns:a16="http://schemas.microsoft.com/office/drawing/2014/main" id="{D33136C0-F06F-DA45-8D61-8DBF6C374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51" name="Rectangle 271">
                    <a:extLst>
                      <a:ext uri="{FF2B5EF4-FFF2-40B4-BE49-F238E27FC236}">
                        <a16:creationId xmlns="" xmlns:a16="http://schemas.microsoft.com/office/drawing/2014/main" id="{451E718B-7E86-4F43-85B0-BBD89C892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2" name="Rectangle 272">
                    <a:extLst>
                      <a:ext uri="{FF2B5EF4-FFF2-40B4-BE49-F238E27FC236}">
                        <a16:creationId xmlns="" xmlns:a16="http://schemas.microsoft.com/office/drawing/2014/main" id="{D2F8ABD9-F3BA-0147-BDBF-E2EB291A1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32" name="Group 293">
                <a:extLst>
                  <a:ext uri="{FF2B5EF4-FFF2-40B4-BE49-F238E27FC236}">
                    <a16:creationId xmlns="" xmlns:a16="http://schemas.microsoft.com/office/drawing/2014/main" id="{B097776A-FF97-7247-8B17-ED5E94F12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47" name="Rectangle 276">
                  <a:extLst>
                    <a:ext uri="{FF2B5EF4-FFF2-40B4-BE49-F238E27FC236}">
                      <a16:creationId xmlns="" xmlns:a16="http://schemas.microsoft.com/office/drawing/2014/main" id="{D2C9F788-880E-284B-9438-39AE52600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48" name="Rectangle 277">
                  <a:extLst>
                    <a:ext uri="{FF2B5EF4-FFF2-40B4-BE49-F238E27FC236}">
                      <a16:creationId xmlns="" xmlns:a16="http://schemas.microsoft.com/office/drawing/2014/main" id="{38773D8B-A639-F74A-8363-73B7CBCDC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3" name="Group 294">
                <a:extLst>
                  <a:ext uri="{FF2B5EF4-FFF2-40B4-BE49-F238E27FC236}">
                    <a16:creationId xmlns="" xmlns:a16="http://schemas.microsoft.com/office/drawing/2014/main" id="{E1190CC1-4BB6-6245-8459-90EF4F5F86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34" name="Group 287">
                  <a:extLst>
                    <a:ext uri="{FF2B5EF4-FFF2-40B4-BE49-F238E27FC236}">
                      <a16:creationId xmlns="" xmlns:a16="http://schemas.microsoft.com/office/drawing/2014/main" id="{DBBAC159-5C8E-6D48-8969-BAD313506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38" name="Group 278">
                    <a:extLst>
                      <a:ext uri="{FF2B5EF4-FFF2-40B4-BE49-F238E27FC236}">
                        <a16:creationId xmlns="" xmlns:a16="http://schemas.microsoft.com/office/drawing/2014/main" id="{833D1410-64ED-AF48-92D1-4AD4AB582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941" name="Group 279">
                      <a:extLst>
                        <a:ext uri="{FF2B5EF4-FFF2-40B4-BE49-F238E27FC236}">
                          <a16:creationId xmlns="" xmlns:a16="http://schemas.microsoft.com/office/drawing/2014/main" id="{570CDB6F-0A4C-1A48-8368-C8B3B5CAEE2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945" name="Rectangle 280">
                        <a:extLst>
                          <a:ext uri="{FF2B5EF4-FFF2-40B4-BE49-F238E27FC236}">
                            <a16:creationId xmlns="" xmlns:a16="http://schemas.microsoft.com/office/drawing/2014/main" id="{64AB7D62-F235-E443-AC7F-EF97587E2D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6" name="Text Box 281">
                        <a:extLst>
                          <a:ext uri="{FF2B5EF4-FFF2-40B4-BE49-F238E27FC236}">
                            <a16:creationId xmlns="" xmlns:a16="http://schemas.microsoft.com/office/drawing/2014/main" id="{F60EE6A9-AC6B-334C-96AE-C944BB82B5D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942" name="Group 282">
                      <a:extLst>
                        <a:ext uri="{FF2B5EF4-FFF2-40B4-BE49-F238E27FC236}">
                          <a16:creationId xmlns="" xmlns:a16="http://schemas.microsoft.com/office/drawing/2014/main" id="{6C7A6C13-64CB-2547-A7BD-5B05F7E2A8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43" name="Rectangle 283">
                        <a:extLst>
                          <a:ext uri="{FF2B5EF4-FFF2-40B4-BE49-F238E27FC236}">
                            <a16:creationId xmlns="" xmlns:a16="http://schemas.microsoft.com/office/drawing/2014/main" id="{BE5D4429-585A-3A4D-8677-5A9D50B3AC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4" name="Rectangle 284">
                        <a:extLst>
                          <a:ext uri="{FF2B5EF4-FFF2-40B4-BE49-F238E27FC236}">
                            <a16:creationId xmlns="" xmlns:a16="http://schemas.microsoft.com/office/drawing/2014/main" id="{8B6BEFDD-E012-094C-8BDE-E4F16F6E82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39" name="Rectangle 285">
                    <a:extLst>
                      <a:ext uri="{FF2B5EF4-FFF2-40B4-BE49-F238E27FC236}">
                        <a16:creationId xmlns="" xmlns:a16="http://schemas.microsoft.com/office/drawing/2014/main" id="{F4AC69A3-E8B5-4941-B537-CA8521037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40" name="Rectangle 286">
                    <a:extLst>
                      <a:ext uri="{FF2B5EF4-FFF2-40B4-BE49-F238E27FC236}">
                        <a16:creationId xmlns="" xmlns:a16="http://schemas.microsoft.com/office/drawing/2014/main" id="{E06C5B3D-D017-9B4F-B791-7A2F26FD6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35" name="Rectangle 288">
                  <a:extLst>
                    <a:ext uri="{FF2B5EF4-FFF2-40B4-BE49-F238E27FC236}">
                      <a16:creationId xmlns="" xmlns:a16="http://schemas.microsoft.com/office/drawing/2014/main" id="{881A85A8-3B0B-F840-80D4-5D7C3E0C8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6" name="Rectangle 290">
                  <a:extLst>
                    <a:ext uri="{FF2B5EF4-FFF2-40B4-BE49-F238E27FC236}">
                      <a16:creationId xmlns="" xmlns:a16="http://schemas.microsoft.com/office/drawing/2014/main" id="{951F7854-1323-974F-A9B1-85C00CDF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7" name="Rectangle 291">
                  <a:extLst>
                    <a:ext uri="{FF2B5EF4-FFF2-40B4-BE49-F238E27FC236}">
                      <a16:creationId xmlns="" xmlns:a16="http://schemas.microsoft.com/office/drawing/2014/main" id="{7D05E58A-2C2B-3845-94FE-36532B8E8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29" name="AutoShape 297">
              <a:extLst>
                <a:ext uri="{FF2B5EF4-FFF2-40B4-BE49-F238E27FC236}">
                  <a16:creationId xmlns="" xmlns:a16="http://schemas.microsoft.com/office/drawing/2014/main" id="{52A07AA1-02B1-E74F-A63A-01368D82F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0" name="Group 318">
            <a:extLst>
              <a:ext uri="{FF2B5EF4-FFF2-40B4-BE49-F238E27FC236}">
                <a16:creationId xmlns="" xmlns:a16="http://schemas.microsoft.com/office/drawing/2014/main" id="{AE2E5A29-53E0-CD49-8113-CBFA420D0F5A}"/>
              </a:ext>
            </a:extLst>
          </p:cNvPr>
          <p:cNvGrpSpPr>
            <a:grpSpLocks/>
          </p:cNvGrpSpPr>
          <p:nvPr/>
        </p:nvGrpSpPr>
        <p:grpSpPr bwMode="auto"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961" name="Group 319">
              <a:extLst>
                <a:ext uri="{FF2B5EF4-FFF2-40B4-BE49-F238E27FC236}">
                  <a16:creationId xmlns="" xmlns:a16="http://schemas.microsoft.com/office/drawing/2014/main" id="{32076325-D93F-DF4F-B3CA-0BC632FED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965" name="Group 320">
                <a:extLst>
                  <a:ext uri="{FF2B5EF4-FFF2-40B4-BE49-F238E27FC236}">
                    <a16:creationId xmlns="" xmlns:a16="http://schemas.microsoft.com/office/drawing/2014/main" id="{740E2AF7-5689-9248-A162-3841BCBFB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968" name="Group 321">
                  <a:extLst>
                    <a:ext uri="{FF2B5EF4-FFF2-40B4-BE49-F238E27FC236}">
                      <a16:creationId xmlns="" xmlns:a16="http://schemas.microsoft.com/office/drawing/2014/main" id="{07BB8175-B9AC-4443-8FF2-EBAE1A93BB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72" name="Rectangle 322">
                    <a:extLst>
                      <a:ext uri="{FF2B5EF4-FFF2-40B4-BE49-F238E27FC236}">
                        <a16:creationId xmlns="" xmlns:a16="http://schemas.microsoft.com/office/drawing/2014/main" id="{5F315AE2-C0AB-B948-8D19-54AE1B571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3" name="Text Box 323">
                    <a:extLst>
                      <a:ext uri="{FF2B5EF4-FFF2-40B4-BE49-F238E27FC236}">
                        <a16:creationId xmlns="" xmlns:a16="http://schemas.microsoft.com/office/drawing/2014/main" id="{5099DC84-26F5-E34B-AA99-0B387A2727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69" name="Group 324">
                  <a:extLst>
                    <a:ext uri="{FF2B5EF4-FFF2-40B4-BE49-F238E27FC236}">
                      <a16:creationId xmlns="" xmlns:a16="http://schemas.microsoft.com/office/drawing/2014/main" id="{612ED850-223C-DE49-A666-F267507B8E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70" name="Rectangle 325">
                    <a:extLst>
                      <a:ext uri="{FF2B5EF4-FFF2-40B4-BE49-F238E27FC236}">
                        <a16:creationId xmlns="" xmlns:a16="http://schemas.microsoft.com/office/drawing/2014/main" id="{EB39FB28-9965-7A47-8350-811502565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1" name="Rectangle 326">
                    <a:extLst>
                      <a:ext uri="{FF2B5EF4-FFF2-40B4-BE49-F238E27FC236}">
                        <a16:creationId xmlns="" xmlns:a16="http://schemas.microsoft.com/office/drawing/2014/main" id="{F10C57B1-0008-6B4D-84EE-3F7F08FFE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966" name="Rectangle 327">
                <a:extLst>
                  <a:ext uri="{FF2B5EF4-FFF2-40B4-BE49-F238E27FC236}">
                    <a16:creationId xmlns="" xmlns:a16="http://schemas.microsoft.com/office/drawing/2014/main" id="{EA174235-C690-2947-8D8A-6552937C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7" name="Rectangle 328">
                <a:extLst>
                  <a:ext uri="{FF2B5EF4-FFF2-40B4-BE49-F238E27FC236}">
                    <a16:creationId xmlns="" xmlns:a16="http://schemas.microsoft.com/office/drawing/2014/main" id="{6F2404D7-BEC2-774E-AC4E-879C82C5F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62" name="Rectangle 329">
              <a:extLst>
                <a:ext uri="{FF2B5EF4-FFF2-40B4-BE49-F238E27FC236}">
                  <a16:creationId xmlns="" xmlns:a16="http://schemas.microsoft.com/office/drawing/2014/main" id="{0790A545-85C2-0745-A2D2-FD00ADCE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3" name="Rectangle 330">
              <a:extLst>
                <a:ext uri="{FF2B5EF4-FFF2-40B4-BE49-F238E27FC236}">
                  <a16:creationId xmlns="" xmlns:a16="http://schemas.microsoft.com/office/drawing/2014/main" id="{258DF1A4-F461-9547-9E2F-55EDEF31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4" name="Rectangle 331">
              <a:extLst>
                <a:ext uri="{FF2B5EF4-FFF2-40B4-BE49-F238E27FC236}">
                  <a16:creationId xmlns="" xmlns:a16="http://schemas.microsoft.com/office/drawing/2014/main" id="{8E131857-A817-B641-ACBF-7B42AEF5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74" name="Group 342">
            <a:extLst>
              <a:ext uri="{FF2B5EF4-FFF2-40B4-BE49-F238E27FC236}">
                <a16:creationId xmlns=""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=""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=""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=""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=""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=""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=""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=""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=""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83" name="Group 442">
            <a:extLst>
              <a:ext uri="{FF2B5EF4-FFF2-40B4-BE49-F238E27FC236}">
                <a16:creationId xmlns="" xmlns:a16="http://schemas.microsoft.com/office/drawing/2014/main" id="{CAE32C70-D1FB-BA42-8A1B-258AC0E2B6F1}"/>
              </a:ext>
            </a:extLst>
          </p:cNvPr>
          <p:cNvGrpSpPr>
            <a:grpSpLocks/>
          </p:cNvGrpSpPr>
          <p:nvPr/>
        </p:nvGrpSpPr>
        <p:grpSpPr bwMode="auto"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984" name="Group 344">
              <a:extLst>
                <a:ext uri="{FF2B5EF4-FFF2-40B4-BE49-F238E27FC236}">
                  <a16:creationId xmlns="" xmlns:a16="http://schemas.microsoft.com/office/drawing/2014/main" id="{535B826F-510C-BF44-9510-D17EB2F18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989" name="Group 345">
                <a:extLst>
                  <a:ext uri="{FF2B5EF4-FFF2-40B4-BE49-F238E27FC236}">
                    <a16:creationId xmlns="" xmlns:a16="http://schemas.microsoft.com/office/drawing/2014/main" id="{CC2F36E8-F561-254D-A2F3-9EC429D2F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014" name="Group 346">
                  <a:extLst>
                    <a:ext uri="{FF2B5EF4-FFF2-40B4-BE49-F238E27FC236}">
                      <a16:creationId xmlns="" xmlns:a16="http://schemas.microsoft.com/office/drawing/2014/main" id="{2A39A3DF-37B9-A046-B45F-DDEB0747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017" name="Rectangle 347">
                    <a:extLst>
                      <a:ext uri="{FF2B5EF4-FFF2-40B4-BE49-F238E27FC236}">
                        <a16:creationId xmlns="" xmlns:a16="http://schemas.microsoft.com/office/drawing/2014/main" id="{CDDBFF1B-133C-C242-9AD4-CA71E208AB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8" name="Text Box 348">
                    <a:extLst>
                      <a:ext uri="{FF2B5EF4-FFF2-40B4-BE49-F238E27FC236}">
                        <a16:creationId xmlns="" xmlns:a16="http://schemas.microsoft.com/office/drawing/2014/main" id="{3E9F27AD-85F0-9142-80D2-9255459C40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1015" name="Rectangle 349">
                  <a:extLst>
                    <a:ext uri="{FF2B5EF4-FFF2-40B4-BE49-F238E27FC236}">
                      <a16:creationId xmlns="" xmlns:a16="http://schemas.microsoft.com/office/drawing/2014/main" id="{A38BC2AA-3B4D-3E45-9E24-8F7FA47DC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16" name="Rectangle 350">
                  <a:extLst>
                    <a:ext uri="{FF2B5EF4-FFF2-40B4-BE49-F238E27FC236}">
                      <a16:creationId xmlns="" xmlns:a16="http://schemas.microsoft.com/office/drawing/2014/main" id="{4D0DCC29-F838-854E-B252-6092C4CC7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0" name="Group 351">
                <a:extLst>
                  <a:ext uri="{FF2B5EF4-FFF2-40B4-BE49-F238E27FC236}">
                    <a16:creationId xmlns="" xmlns:a16="http://schemas.microsoft.com/office/drawing/2014/main" id="{E3BB0571-3E41-2243-A4B9-ADED5DED6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008" name="Group 352">
                  <a:extLst>
                    <a:ext uri="{FF2B5EF4-FFF2-40B4-BE49-F238E27FC236}">
                      <a16:creationId xmlns="" xmlns:a16="http://schemas.microsoft.com/office/drawing/2014/main" id="{1C138F43-E151-7F43-A52C-AD2B7236B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012" name="Rectangle 353">
                    <a:extLst>
                      <a:ext uri="{FF2B5EF4-FFF2-40B4-BE49-F238E27FC236}">
                        <a16:creationId xmlns="" xmlns:a16="http://schemas.microsoft.com/office/drawing/2014/main" id="{7653FF77-2A5B-F14E-8DBC-6CFE9E584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3" name="Text Box 354">
                    <a:extLst>
                      <a:ext uri="{FF2B5EF4-FFF2-40B4-BE49-F238E27FC236}">
                        <a16:creationId xmlns="" xmlns:a16="http://schemas.microsoft.com/office/drawing/2014/main" id="{9CBC4FC0-A9F3-C141-A9E4-1D05ADAC0F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1009" name="Group 355">
                  <a:extLst>
                    <a:ext uri="{FF2B5EF4-FFF2-40B4-BE49-F238E27FC236}">
                      <a16:creationId xmlns="" xmlns:a16="http://schemas.microsoft.com/office/drawing/2014/main" id="{310047C9-8808-4445-B52D-5CA46FDD64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010" name="Rectangle 356">
                    <a:extLst>
                      <a:ext uri="{FF2B5EF4-FFF2-40B4-BE49-F238E27FC236}">
                        <a16:creationId xmlns="" xmlns:a16="http://schemas.microsoft.com/office/drawing/2014/main" id="{96EC94E7-E7F6-424C-8131-D0050A04AC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1" name="Rectangle 357">
                    <a:extLst>
                      <a:ext uri="{FF2B5EF4-FFF2-40B4-BE49-F238E27FC236}">
                        <a16:creationId xmlns="" xmlns:a16="http://schemas.microsoft.com/office/drawing/2014/main" id="{31A0860A-5296-1C40-B3AD-99D10D108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91" name="Group 358">
                <a:extLst>
                  <a:ext uri="{FF2B5EF4-FFF2-40B4-BE49-F238E27FC236}">
                    <a16:creationId xmlns="" xmlns:a16="http://schemas.microsoft.com/office/drawing/2014/main" id="{B8BA444A-6734-E648-A8B7-625F44F741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006" name="Rectangle 359">
                  <a:extLst>
                    <a:ext uri="{FF2B5EF4-FFF2-40B4-BE49-F238E27FC236}">
                      <a16:creationId xmlns="" xmlns:a16="http://schemas.microsoft.com/office/drawing/2014/main" id="{64C334ED-D7B4-9446-9CB5-432A9E9F1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07" name="Rectangle 360">
                  <a:extLst>
                    <a:ext uri="{FF2B5EF4-FFF2-40B4-BE49-F238E27FC236}">
                      <a16:creationId xmlns="" xmlns:a16="http://schemas.microsoft.com/office/drawing/2014/main" id="{7F68324F-E179-3446-A101-B4E7CAEE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2" name="Group 361">
                <a:extLst>
                  <a:ext uri="{FF2B5EF4-FFF2-40B4-BE49-F238E27FC236}">
                    <a16:creationId xmlns="" xmlns:a16="http://schemas.microsoft.com/office/drawing/2014/main" id="{E66A5E66-1B3E-2D4E-9100-D69BCCCB0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93" name="Group 362">
                  <a:extLst>
                    <a:ext uri="{FF2B5EF4-FFF2-40B4-BE49-F238E27FC236}">
                      <a16:creationId xmlns="" xmlns:a16="http://schemas.microsoft.com/office/drawing/2014/main" id="{9FB4C4AA-CF1C-A240-A099-A6B39C7D16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97" name="Group 363">
                    <a:extLst>
                      <a:ext uri="{FF2B5EF4-FFF2-40B4-BE49-F238E27FC236}">
                        <a16:creationId xmlns="" xmlns:a16="http://schemas.microsoft.com/office/drawing/2014/main" id="{DD3ADBE0-19D6-AA4A-AFE7-344358E34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000" name="Group 364">
                      <a:extLst>
                        <a:ext uri="{FF2B5EF4-FFF2-40B4-BE49-F238E27FC236}">
                          <a16:creationId xmlns="" xmlns:a16="http://schemas.microsoft.com/office/drawing/2014/main" id="{C6146689-126B-B940-9665-055B14C214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004" name="Rectangle 365">
                        <a:extLst>
                          <a:ext uri="{FF2B5EF4-FFF2-40B4-BE49-F238E27FC236}">
                            <a16:creationId xmlns="" xmlns:a16="http://schemas.microsoft.com/office/drawing/2014/main" id="{3CCBDEDA-5855-334C-9BBC-9B86EE229E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5" name="Text Box 366">
                        <a:extLst>
                          <a:ext uri="{FF2B5EF4-FFF2-40B4-BE49-F238E27FC236}">
                            <a16:creationId xmlns="" xmlns:a16="http://schemas.microsoft.com/office/drawing/2014/main" id="{6E0072AB-BA09-C440-BE8B-9453DC85784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001" name="Group 367">
                      <a:extLst>
                        <a:ext uri="{FF2B5EF4-FFF2-40B4-BE49-F238E27FC236}">
                          <a16:creationId xmlns="" xmlns:a16="http://schemas.microsoft.com/office/drawing/2014/main" id="{E8A63574-AAA9-514D-A845-F608E8E0B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002" name="Rectangle 368">
                        <a:extLst>
                          <a:ext uri="{FF2B5EF4-FFF2-40B4-BE49-F238E27FC236}">
                            <a16:creationId xmlns="" xmlns:a16="http://schemas.microsoft.com/office/drawing/2014/main" id="{504B5B68-81BD-1E45-9AE7-0B22E4EF28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3" name="Rectangle 369">
                        <a:extLst>
                          <a:ext uri="{FF2B5EF4-FFF2-40B4-BE49-F238E27FC236}">
                            <a16:creationId xmlns="" xmlns:a16="http://schemas.microsoft.com/office/drawing/2014/main" id="{982029F1-0177-F84B-B77A-42B9829C52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98" name="Rectangle 370">
                    <a:extLst>
                      <a:ext uri="{FF2B5EF4-FFF2-40B4-BE49-F238E27FC236}">
                        <a16:creationId xmlns="" xmlns:a16="http://schemas.microsoft.com/office/drawing/2014/main" id="{E5DC45E8-ABEF-2B40-BF11-6C4B34D1F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99" name="Rectangle 371">
                    <a:extLst>
                      <a:ext uri="{FF2B5EF4-FFF2-40B4-BE49-F238E27FC236}">
                        <a16:creationId xmlns="" xmlns:a16="http://schemas.microsoft.com/office/drawing/2014/main" id="{2FA6CC4C-BC5C-734A-8F22-98287FB76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94" name="Rectangle 372">
                  <a:extLst>
                    <a:ext uri="{FF2B5EF4-FFF2-40B4-BE49-F238E27FC236}">
                      <a16:creationId xmlns="" xmlns:a16="http://schemas.microsoft.com/office/drawing/2014/main" id="{34E664B8-99D6-6F40-BE55-0AA80C7A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5" name="Rectangle 373">
                  <a:extLst>
                    <a:ext uri="{FF2B5EF4-FFF2-40B4-BE49-F238E27FC236}">
                      <a16:creationId xmlns="" xmlns:a16="http://schemas.microsoft.com/office/drawing/2014/main" id="{CC4EE0A5-884E-484A-A205-3EFE607F3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6" name="Rectangle 374">
                  <a:extLst>
                    <a:ext uri="{FF2B5EF4-FFF2-40B4-BE49-F238E27FC236}">
                      <a16:creationId xmlns="" xmlns:a16="http://schemas.microsoft.com/office/drawing/2014/main" id="{C1058AB9-C0A2-5041-A945-698709EF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85" name="AutoShape 375">
              <a:extLst>
                <a:ext uri="{FF2B5EF4-FFF2-40B4-BE49-F238E27FC236}">
                  <a16:creationId xmlns="" xmlns:a16="http://schemas.microsoft.com/office/drawing/2014/main" id="{2C8575A3-B4A6-1746-BC86-026007364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86" name="Group 379">
              <a:extLst>
                <a:ext uri="{FF2B5EF4-FFF2-40B4-BE49-F238E27FC236}">
                  <a16:creationId xmlns="" xmlns:a16="http://schemas.microsoft.com/office/drawing/2014/main" id="{8567E088-D32D-624C-8A9C-F9EDEDB11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987" name="Rectangle 380">
                <a:extLst>
                  <a:ext uri="{FF2B5EF4-FFF2-40B4-BE49-F238E27FC236}">
                    <a16:creationId xmlns="" xmlns:a16="http://schemas.microsoft.com/office/drawing/2014/main" id="{D38CEFD3-34E4-4144-A4A9-E29D2BC79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8" name="Text Box 381">
                <a:extLst>
                  <a:ext uri="{FF2B5EF4-FFF2-40B4-BE49-F238E27FC236}">
                    <a16:creationId xmlns="" xmlns:a16="http://schemas.microsoft.com/office/drawing/2014/main" id="{9C84556C-DFF7-A54D-B709-593A7941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1019" name="Group 476">
            <a:extLst>
              <a:ext uri="{FF2B5EF4-FFF2-40B4-BE49-F238E27FC236}">
                <a16:creationId xmlns="" xmlns:a16="http://schemas.microsoft.com/office/drawing/2014/main" id="{2C1D9870-C854-6D41-84D3-89EBBCE7DBE8}"/>
              </a:ext>
            </a:extLst>
          </p:cNvPr>
          <p:cNvGrpSpPr>
            <a:grpSpLocks/>
          </p:cNvGrpSpPr>
          <p:nvPr/>
        </p:nvGrpSpPr>
        <p:grpSpPr bwMode="auto"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1020" name="Rectangle 477">
              <a:extLst>
                <a:ext uri="{FF2B5EF4-FFF2-40B4-BE49-F238E27FC236}">
                  <a16:creationId xmlns="" xmlns:a16="http://schemas.microsoft.com/office/drawing/2014/main" id="{48A1A89D-C73C-2D42-A1DC-1D8E81C6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21" name="Text Box 478">
              <a:extLst>
                <a:ext uri="{FF2B5EF4-FFF2-40B4-BE49-F238E27FC236}">
                  <a16:creationId xmlns="" xmlns:a16="http://schemas.microsoft.com/office/drawing/2014/main" id="{8095651D-95AD-644F-9F69-F6E846D55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1022" name="Rectangle 479">
            <a:extLst>
              <a:ext uri="{FF2B5EF4-FFF2-40B4-BE49-F238E27FC236}">
                <a16:creationId xmlns="" xmlns:a16="http://schemas.microsoft.com/office/drawing/2014/main" id="{B807A09D-A4F1-304B-AB9E-DF3D2754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629" y="2601912"/>
            <a:ext cx="636596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DHCP request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encapsulated</a:t>
            </a:r>
            <a:r>
              <a:rPr lang="en-US" sz="2400" dirty="0">
                <a:solidFill>
                  <a:srgbClr val="3333CC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UDP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IP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802.3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23" name="Rectangle 480">
            <a:extLst>
              <a:ext uri="{FF2B5EF4-FFF2-40B4-BE49-F238E27FC236}">
                <a16:creationId xmlns="" xmlns:a16="http://schemas.microsoft.com/office/drawing/2014/main" id="{F684AC9E-DDAB-6349-BA14-508B7489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785" y="3792538"/>
            <a:ext cx="5793774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 frame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broadcast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(dest: FFFFFFFFFFFF) on LAN, received at router running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DHCP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server</a:t>
            </a:r>
          </a:p>
        </p:txBody>
      </p:sp>
      <p:sp>
        <p:nvSpPr>
          <p:cNvPr id="1024" name="Rectangle 481">
            <a:extLst>
              <a:ext uri="{FF2B5EF4-FFF2-40B4-BE49-F238E27FC236}">
                <a16:creationId xmlns="" xmlns:a16="http://schemas.microsoft.com/office/drawing/2014/main" id="{EF21724D-DF9C-9943-ABAA-C4C6633E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2035" y="4889592"/>
            <a:ext cx="559463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demuxed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to IP demuxed, UDP demuxed to DHCP </a:t>
            </a:r>
          </a:p>
        </p:txBody>
      </p:sp>
      <p:grpSp>
        <p:nvGrpSpPr>
          <p:cNvPr id="767" name="Group 248">
            <a:extLst>
              <a:ext uri="{FF2B5EF4-FFF2-40B4-BE49-F238E27FC236}">
                <a16:creationId xmlns=""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=""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=""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=""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=""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=""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=""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=""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=""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=""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=""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=""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=""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=""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=""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=""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=""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=""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=""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=""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=""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=""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=""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=""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=""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=""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=""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=""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=""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=""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=""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=""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=""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8" name="Rectangle 197">
            <a:extLst>
              <a:ext uri="{FF2B5EF4-FFF2-40B4-BE49-F238E27FC236}">
                <a16:creationId xmlns="" xmlns:a16="http://schemas.microsoft.com/office/drawing/2014/main" id="{2B168FB3-F56F-412C-8251-95CBB8450FE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="" xmlns:a16="http://schemas.microsoft.com/office/drawing/2014/main" id="{E734B7DE-27CC-493E-951C-742EDECEE3B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="" xmlns:a16="http://schemas.microsoft.com/office/drawing/2014/main" id="{966DE054-E1B3-40F3-BB8F-201700B95CA6}"/>
              </a:ext>
            </a:extLst>
          </p:cNvPr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98394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L 0.22748 0.00416 L 0.10834 0.27291 L -0.0181 0.27129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0" grpId="0"/>
      <p:bldP spid="913" grpId="0" build="p"/>
      <p:bldP spid="1022" grpId="0"/>
      <p:bldP spid="1023" grpId="0"/>
      <p:bldP spid="10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=""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=""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=""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=""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=""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=""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=""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=""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=""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=""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=""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=""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=""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=""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=""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=""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=""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05000" y="2501153"/>
            <a:ext cx="954696" cy="828225"/>
            <a:chOff x="7432700" y="2327293"/>
            <a:chExt cx="534987" cy="407988"/>
          </a:xfrm>
        </p:grpSpPr>
        <p:pic>
          <p:nvPicPr>
            <p:cNvPr id="649" name="Picture 1017" descr="antenna_stylized">
              <a:extLst>
                <a:ext uri="{FF2B5EF4-FFF2-40B4-BE49-F238E27FC236}">
                  <a16:creationId xmlns="" xmlns:a16="http://schemas.microsoft.com/office/drawing/2014/main" id="{DFEB7442-5BFA-4240-BDFC-20FF05514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1018" descr="laptop_keyboard">
              <a:extLst>
                <a:ext uri="{FF2B5EF4-FFF2-40B4-BE49-F238E27FC236}">
                  <a16:creationId xmlns=""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=""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=""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=""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=""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=""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=""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=""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=""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=""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=""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=""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=""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=""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=""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=""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=""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=""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=""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=""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=""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=""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=""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=""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=""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=""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=""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=""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=""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=""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=""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=""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=""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=""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=""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=""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=""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=""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=""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=""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=""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74" name="Group 342">
            <a:extLst>
              <a:ext uri="{FF2B5EF4-FFF2-40B4-BE49-F238E27FC236}">
                <a16:creationId xmlns=""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=""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=""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=""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=""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=""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=""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=""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=""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=""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=""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=""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=""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=""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=""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=""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=""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=""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=""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=""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=""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=""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=""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=""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=""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=""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=""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=""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=""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=""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=""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=""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=""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=""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=""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=""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=""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=""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=""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=""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=""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=""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9" name="Rectangle 3">
            <a:extLst>
              <a:ext uri="{FF2B5EF4-FFF2-40B4-BE49-F238E27FC236}">
                <a16:creationId xmlns="" xmlns:a16="http://schemas.microsoft.com/office/drawing/2014/main" id="{7B871886-3DE1-0B4A-8DB9-883FE1D7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163" y="1436143"/>
            <a:ext cx="5792902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lnSpc>
                <a:spcPct val="80000"/>
              </a:lnSpc>
              <a:defRPr/>
            </a:pPr>
            <a:r>
              <a:rPr lang="en-US" sz="2400" kern="0" dirty="0">
                <a:cs typeface="+mn-cs"/>
              </a:rPr>
              <a:t>DHCP server formulates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DHCP ACK </a:t>
            </a:r>
            <a:r>
              <a:rPr lang="en-US" sz="2400" kern="0" dirty="0">
                <a:cs typeface="+mn-cs"/>
              </a:rPr>
              <a:t>containing client</a:t>
            </a:r>
            <a:r>
              <a:rPr lang="en-US" altLang="ja-JP" sz="2400" kern="0" dirty="0">
                <a:cs typeface="+mn-cs"/>
              </a:rPr>
              <a:t>’</a:t>
            </a:r>
            <a:r>
              <a:rPr lang="en-US" sz="2400" kern="0" dirty="0">
                <a:cs typeface="+mn-cs"/>
              </a:rPr>
              <a:t>s IP address, IP address of first-hop router for client, name &amp; IP address of DNS server</a:t>
            </a:r>
          </a:p>
          <a:p>
            <a:pPr>
              <a:lnSpc>
                <a:spcPct val="80000"/>
              </a:lnSpc>
              <a:defRPr/>
            </a:pPr>
            <a:endParaRPr lang="en-US" kern="0" dirty="0">
              <a:cs typeface="+mn-cs"/>
            </a:endParaRPr>
          </a:p>
        </p:txBody>
      </p:sp>
      <p:grpSp>
        <p:nvGrpSpPr>
          <p:cNvPr id="290" name="Group 57">
            <a:extLst>
              <a:ext uri="{FF2B5EF4-FFF2-40B4-BE49-F238E27FC236}">
                <a16:creationId xmlns="" xmlns:a16="http://schemas.microsoft.com/office/drawing/2014/main" id="{37C8DAC2-4F10-5D40-BFEB-36DD810D29E8}"/>
              </a:ext>
            </a:extLst>
          </p:cNvPr>
          <p:cNvGrpSpPr>
            <a:grpSpLocks/>
          </p:cNvGrpSpPr>
          <p:nvPr/>
        </p:nvGrpSpPr>
        <p:grpSpPr bwMode="auto"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291" name="Group 58">
              <a:extLst>
                <a:ext uri="{FF2B5EF4-FFF2-40B4-BE49-F238E27FC236}">
                  <a16:creationId xmlns="" xmlns:a16="http://schemas.microsoft.com/office/drawing/2014/main" id="{586D51E3-E709-E748-B55A-04F83F765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93" name="Group 59">
                <a:extLst>
                  <a:ext uri="{FF2B5EF4-FFF2-40B4-BE49-F238E27FC236}">
                    <a16:creationId xmlns="" xmlns:a16="http://schemas.microsoft.com/office/drawing/2014/main" id="{61F14A68-1B09-4949-8F3A-2E3CEA136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19" name="Group 60">
                  <a:extLst>
                    <a:ext uri="{FF2B5EF4-FFF2-40B4-BE49-F238E27FC236}">
                      <a16:creationId xmlns="" xmlns:a16="http://schemas.microsoft.com/office/drawing/2014/main" id="{0964A370-2208-9941-9E3F-7ED5F1900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22" name="Rectangle 61">
                    <a:extLst>
                      <a:ext uri="{FF2B5EF4-FFF2-40B4-BE49-F238E27FC236}">
                        <a16:creationId xmlns="" xmlns:a16="http://schemas.microsoft.com/office/drawing/2014/main" id="{306955EB-3F12-5241-949F-01DE6F58A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3" name="Text Box 62">
                    <a:extLst>
                      <a:ext uri="{FF2B5EF4-FFF2-40B4-BE49-F238E27FC236}">
                        <a16:creationId xmlns="" xmlns:a16="http://schemas.microsoft.com/office/drawing/2014/main" id="{6C1CB358-3642-7742-913B-9FD320DFEE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20" name="Rectangle 63">
                  <a:extLst>
                    <a:ext uri="{FF2B5EF4-FFF2-40B4-BE49-F238E27FC236}">
                      <a16:creationId xmlns="" xmlns:a16="http://schemas.microsoft.com/office/drawing/2014/main" id="{3BAB0199-2F96-024A-879C-1B4571C2C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Rectangle 64">
                  <a:extLst>
                    <a:ext uri="{FF2B5EF4-FFF2-40B4-BE49-F238E27FC236}">
                      <a16:creationId xmlns="" xmlns:a16="http://schemas.microsoft.com/office/drawing/2014/main" id="{8AA4D9A0-7D57-9442-B07C-8B6957358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4" name="Group 65">
                <a:extLst>
                  <a:ext uri="{FF2B5EF4-FFF2-40B4-BE49-F238E27FC236}">
                    <a16:creationId xmlns="" xmlns:a16="http://schemas.microsoft.com/office/drawing/2014/main" id="{D4DD8D77-AB57-9348-AE5A-07C8ADB7D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13" name="Group 66">
                  <a:extLst>
                    <a:ext uri="{FF2B5EF4-FFF2-40B4-BE49-F238E27FC236}">
                      <a16:creationId xmlns="" xmlns:a16="http://schemas.microsoft.com/office/drawing/2014/main" id="{7486484F-938A-3F40-A3CD-FA895820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17" name="Rectangle 67">
                    <a:extLst>
                      <a:ext uri="{FF2B5EF4-FFF2-40B4-BE49-F238E27FC236}">
                        <a16:creationId xmlns="" xmlns:a16="http://schemas.microsoft.com/office/drawing/2014/main" id="{8D8492F5-F289-3E4E-A7D2-E77CFD521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8" name="Text Box 68">
                    <a:extLst>
                      <a:ext uri="{FF2B5EF4-FFF2-40B4-BE49-F238E27FC236}">
                        <a16:creationId xmlns="" xmlns:a16="http://schemas.microsoft.com/office/drawing/2014/main" id="{84DB4EB8-215F-DB43-921B-1CAF30D39C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14" name="Group 69">
                  <a:extLst>
                    <a:ext uri="{FF2B5EF4-FFF2-40B4-BE49-F238E27FC236}">
                      <a16:creationId xmlns="" xmlns:a16="http://schemas.microsoft.com/office/drawing/2014/main" id="{E97791E3-AA44-7248-9B39-501109165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15" name="Rectangle 70">
                    <a:extLst>
                      <a:ext uri="{FF2B5EF4-FFF2-40B4-BE49-F238E27FC236}">
                        <a16:creationId xmlns="" xmlns:a16="http://schemas.microsoft.com/office/drawing/2014/main" id="{C2F175E6-EEA1-9F4E-91D9-252F3AD8FA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6" name="Rectangle 71">
                    <a:extLst>
                      <a:ext uri="{FF2B5EF4-FFF2-40B4-BE49-F238E27FC236}">
                        <a16:creationId xmlns="" xmlns:a16="http://schemas.microsoft.com/office/drawing/2014/main" id="{E605F749-2D23-1C47-99A8-19EF2A9C6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96" name="Group 72">
                <a:extLst>
                  <a:ext uri="{FF2B5EF4-FFF2-40B4-BE49-F238E27FC236}">
                    <a16:creationId xmlns="" xmlns:a16="http://schemas.microsoft.com/office/drawing/2014/main" id="{8CAE7331-2F85-B440-B302-D525A81148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11" name="Rectangle 73">
                  <a:extLst>
                    <a:ext uri="{FF2B5EF4-FFF2-40B4-BE49-F238E27FC236}">
                      <a16:creationId xmlns="" xmlns:a16="http://schemas.microsoft.com/office/drawing/2014/main" id="{6E683200-9017-424C-9F52-F506F2F8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74">
                  <a:extLst>
                    <a:ext uri="{FF2B5EF4-FFF2-40B4-BE49-F238E27FC236}">
                      <a16:creationId xmlns="" xmlns:a16="http://schemas.microsoft.com/office/drawing/2014/main" id="{3969F099-B1F4-974A-940F-987FE8503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75">
                <a:extLst>
                  <a:ext uri="{FF2B5EF4-FFF2-40B4-BE49-F238E27FC236}">
                    <a16:creationId xmlns="" xmlns:a16="http://schemas.microsoft.com/office/drawing/2014/main" id="{018977E7-F9A0-ED41-98D9-B4EAD08F0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98" name="Group 76">
                  <a:extLst>
                    <a:ext uri="{FF2B5EF4-FFF2-40B4-BE49-F238E27FC236}">
                      <a16:creationId xmlns="" xmlns:a16="http://schemas.microsoft.com/office/drawing/2014/main" id="{928DB5D8-985F-8347-9A9C-DA7A53A94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02" name="Group 77">
                    <a:extLst>
                      <a:ext uri="{FF2B5EF4-FFF2-40B4-BE49-F238E27FC236}">
                        <a16:creationId xmlns="" xmlns:a16="http://schemas.microsoft.com/office/drawing/2014/main" id="{888E790F-9BAC-2B40-90A9-DAD74AEF7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05" name="Group 78">
                      <a:extLst>
                        <a:ext uri="{FF2B5EF4-FFF2-40B4-BE49-F238E27FC236}">
                          <a16:creationId xmlns="" xmlns:a16="http://schemas.microsoft.com/office/drawing/2014/main" id="{15A0B2F1-70CD-9B40-8297-7F7512A9E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09" name="Rectangle 79">
                        <a:extLst>
                          <a:ext uri="{FF2B5EF4-FFF2-40B4-BE49-F238E27FC236}">
                            <a16:creationId xmlns="" xmlns:a16="http://schemas.microsoft.com/office/drawing/2014/main" id="{21E258B4-731A-EC4C-839E-EFDACC7180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0" name="Text Box 80">
                        <a:extLst>
                          <a:ext uri="{FF2B5EF4-FFF2-40B4-BE49-F238E27FC236}">
                            <a16:creationId xmlns="" xmlns:a16="http://schemas.microsoft.com/office/drawing/2014/main" id="{44E618E5-B1F9-724E-B7A8-703CF4D963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06" name="Group 81">
                      <a:extLst>
                        <a:ext uri="{FF2B5EF4-FFF2-40B4-BE49-F238E27FC236}">
                          <a16:creationId xmlns="" xmlns:a16="http://schemas.microsoft.com/office/drawing/2014/main" id="{2DA4F930-1E58-2C42-BE02-B769CCF526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07" name="Rectangle 82">
                        <a:extLst>
                          <a:ext uri="{FF2B5EF4-FFF2-40B4-BE49-F238E27FC236}">
                            <a16:creationId xmlns="" xmlns:a16="http://schemas.microsoft.com/office/drawing/2014/main" id="{EFA99778-FD4F-084D-9FDB-510BBB0E1D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08" name="Rectangle 83">
                        <a:extLst>
                          <a:ext uri="{FF2B5EF4-FFF2-40B4-BE49-F238E27FC236}">
                            <a16:creationId xmlns="" xmlns:a16="http://schemas.microsoft.com/office/drawing/2014/main" id="{32F43842-7DD3-DE4D-A916-A19571D6C3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03" name="Rectangle 84">
                    <a:extLst>
                      <a:ext uri="{FF2B5EF4-FFF2-40B4-BE49-F238E27FC236}">
                        <a16:creationId xmlns="" xmlns:a16="http://schemas.microsoft.com/office/drawing/2014/main" id="{2445B950-0E66-EE44-9A9B-0DFD11AC58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4" name="Rectangle 85">
                    <a:extLst>
                      <a:ext uri="{FF2B5EF4-FFF2-40B4-BE49-F238E27FC236}">
                        <a16:creationId xmlns="" xmlns:a16="http://schemas.microsoft.com/office/drawing/2014/main" id="{E8257C66-806D-AF47-A755-9B8859B1FC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299" name="Rectangle 86">
                  <a:extLst>
                    <a:ext uri="{FF2B5EF4-FFF2-40B4-BE49-F238E27FC236}">
                      <a16:creationId xmlns="" xmlns:a16="http://schemas.microsoft.com/office/drawing/2014/main" id="{1479792F-21C7-BF47-9501-739658116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0" name="Rectangle 87">
                  <a:extLst>
                    <a:ext uri="{FF2B5EF4-FFF2-40B4-BE49-F238E27FC236}">
                      <a16:creationId xmlns="" xmlns:a16="http://schemas.microsoft.com/office/drawing/2014/main" id="{9954F467-6E7C-BA49-B7E8-7B2711B7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Rectangle 88">
                  <a:extLst>
                    <a:ext uri="{FF2B5EF4-FFF2-40B4-BE49-F238E27FC236}">
                      <a16:creationId xmlns="" xmlns:a16="http://schemas.microsoft.com/office/drawing/2014/main" id="{65AD9726-C793-0443-9F76-27D784834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92" name="AutoShape 89">
              <a:extLst>
                <a:ext uri="{FF2B5EF4-FFF2-40B4-BE49-F238E27FC236}">
                  <a16:creationId xmlns="" xmlns:a16="http://schemas.microsoft.com/office/drawing/2014/main" id="{22CB65A8-1FB8-4D48-8E5A-46F62E8E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4" name="Group 90">
            <a:extLst>
              <a:ext uri="{FF2B5EF4-FFF2-40B4-BE49-F238E27FC236}">
                <a16:creationId xmlns="" xmlns:a16="http://schemas.microsoft.com/office/drawing/2014/main" id="{627FA192-8658-9A4E-98F1-26C12012B879}"/>
              </a:ext>
            </a:extLst>
          </p:cNvPr>
          <p:cNvGrpSpPr>
            <a:grpSpLocks/>
          </p:cNvGrpSpPr>
          <p:nvPr/>
        </p:nvGrpSpPr>
        <p:grpSpPr bwMode="auto"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325" name="Group 91">
              <a:extLst>
                <a:ext uri="{FF2B5EF4-FFF2-40B4-BE49-F238E27FC236}">
                  <a16:creationId xmlns="" xmlns:a16="http://schemas.microsoft.com/office/drawing/2014/main" id="{49BA10AF-3B37-104A-BCFF-22430D3B7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333" name="Group 92">
                <a:extLst>
                  <a:ext uri="{FF2B5EF4-FFF2-40B4-BE49-F238E27FC236}">
                    <a16:creationId xmlns="" xmlns:a16="http://schemas.microsoft.com/office/drawing/2014/main" id="{1E4D7DBD-B06D-CC4D-BD5A-48BE83AC5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336" name="Group 93">
                  <a:extLst>
                    <a:ext uri="{FF2B5EF4-FFF2-40B4-BE49-F238E27FC236}">
                      <a16:creationId xmlns="" xmlns:a16="http://schemas.microsoft.com/office/drawing/2014/main" id="{194A75E5-96A9-1C40-B18D-D18152CED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40" name="Rectangle 94">
                    <a:extLst>
                      <a:ext uri="{FF2B5EF4-FFF2-40B4-BE49-F238E27FC236}">
                        <a16:creationId xmlns="" xmlns:a16="http://schemas.microsoft.com/office/drawing/2014/main" id="{2DC75A14-9509-FD4C-918E-CB6F2A448E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1" name="Text Box 95">
                    <a:extLst>
                      <a:ext uri="{FF2B5EF4-FFF2-40B4-BE49-F238E27FC236}">
                        <a16:creationId xmlns="" xmlns:a16="http://schemas.microsoft.com/office/drawing/2014/main" id="{F617B0D0-DB72-F449-BF5B-EF33EE6A61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37" name="Group 96">
                  <a:extLst>
                    <a:ext uri="{FF2B5EF4-FFF2-40B4-BE49-F238E27FC236}">
                      <a16:creationId xmlns="" xmlns:a16="http://schemas.microsoft.com/office/drawing/2014/main" id="{AC25ADBB-2176-944C-8B8D-767CE85359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38" name="Rectangle 97">
                    <a:extLst>
                      <a:ext uri="{FF2B5EF4-FFF2-40B4-BE49-F238E27FC236}">
                        <a16:creationId xmlns="" xmlns:a16="http://schemas.microsoft.com/office/drawing/2014/main" id="{0E217236-4A0A-6E45-819B-C9E1E1D4C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9" name="Rectangle 98">
                    <a:extLst>
                      <a:ext uri="{FF2B5EF4-FFF2-40B4-BE49-F238E27FC236}">
                        <a16:creationId xmlns="" xmlns:a16="http://schemas.microsoft.com/office/drawing/2014/main" id="{EF8EBD81-20D3-304E-8E45-3B88FA1FE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334" name="Rectangle 99">
                <a:extLst>
                  <a:ext uri="{FF2B5EF4-FFF2-40B4-BE49-F238E27FC236}">
                    <a16:creationId xmlns="" xmlns:a16="http://schemas.microsoft.com/office/drawing/2014/main" id="{B6153F06-604A-A84D-94D4-BCF8985C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00">
                <a:extLst>
                  <a:ext uri="{FF2B5EF4-FFF2-40B4-BE49-F238E27FC236}">
                    <a16:creationId xmlns="" xmlns:a16="http://schemas.microsoft.com/office/drawing/2014/main" id="{4A48C38C-FB90-9E48-863A-6098EE05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26" name="Rectangle 101">
              <a:extLst>
                <a:ext uri="{FF2B5EF4-FFF2-40B4-BE49-F238E27FC236}">
                  <a16:creationId xmlns="" xmlns:a16="http://schemas.microsoft.com/office/drawing/2014/main" id="{B397BDA8-2CB9-2A48-BAE8-04E2FCFFC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1" name="Rectangle 102">
              <a:extLst>
                <a:ext uri="{FF2B5EF4-FFF2-40B4-BE49-F238E27FC236}">
                  <a16:creationId xmlns="" xmlns:a16="http://schemas.microsoft.com/office/drawing/2014/main" id="{4251D2BB-EBB9-744F-8FA4-ACDD4A7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2" name="Rectangle 103">
              <a:extLst>
                <a:ext uri="{FF2B5EF4-FFF2-40B4-BE49-F238E27FC236}">
                  <a16:creationId xmlns="" xmlns:a16="http://schemas.microsoft.com/office/drawing/2014/main" id="{D7BFE06A-92AE-374C-8F20-2F4F01A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2" name="Group 113">
            <a:extLst>
              <a:ext uri="{FF2B5EF4-FFF2-40B4-BE49-F238E27FC236}">
                <a16:creationId xmlns="" xmlns:a16="http://schemas.microsoft.com/office/drawing/2014/main" id="{5883EEDA-DCBD-0140-95F3-07D052C9ACEC}"/>
              </a:ext>
            </a:extLst>
          </p:cNvPr>
          <p:cNvGrpSpPr>
            <a:grpSpLocks/>
          </p:cNvGrpSpPr>
          <p:nvPr/>
        </p:nvGrpSpPr>
        <p:grpSpPr bwMode="auto"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343" name="Group 114">
              <a:extLst>
                <a:ext uri="{FF2B5EF4-FFF2-40B4-BE49-F238E27FC236}">
                  <a16:creationId xmlns="" xmlns:a16="http://schemas.microsoft.com/office/drawing/2014/main" id="{D8F28A19-02BB-2147-955B-5EC7BA1B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348" name="Group 115">
                <a:extLst>
                  <a:ext uri="{FF2B5EF4-FFF2-40B4-BE49-F238E27FC236}">
                    <a16:creationId xmlns="" xmlns:a16="http://schemas.microsoft.com/office/drawing/2014/main" id="{5C445902-86BE-6646-AF15-158184A32A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74" name="Group 116">
                  <a:extLst>
                    <a:ext uri="{FF2B5EF4-FFF2-40B4-BE49-F238E27FC236}">
                      <a16:creationId xmlns="" xmlns:a16="http://schemas.microsoft.com/office/drawing/2014/main" id="{4311E081-C87E-F944-8B67-1DEB5ECEA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77" name="Rectangle 117">
                    <a:extLst>
                      <a:ext uri="{FF2B5EF4-FFF2-40B4-BE49-F238E27FC236}">
                        <a16:creationId xmlns="" xmlns:a16="http://schemas.microsoft.com/office/drawing/2014/main" id="{ECF635FF-3612-4C4D-8CF5-35F26DCF9E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8" name="Text Box 118">
                    <a:extLst>
                      <a:ext uri="{FF2B5EF4-FFF2-40B4-BE49-F238E27FC236}">
                        <a16:creationId xmlns="" xmlns:a16="http://schemas.microsoft.com/office/drawing/2014/main" id="{F6110A27-4F3B-E347-A46E-5CE76FF9F2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75" name="Rectangle 119">
                  <a:extLst>
                    <a:ext uri="{FF2B5EF4-FFF2-40B4-BE49-F238E27FC236}">
                      <a16:creationId xmlns="" xmlns:a16="http://schemas.microsoft.com/office/drawing/2014/main" id="{1341764B-E95B-7846-A7C7-697B31210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76" name="Rectangle 120">
                  <a:extLst>
                    <a:ext uri="{FF2B5EF4-FFF2-40B4-BE49-F238E27FC236}">
                      <a16:creationId xmlns="" xmlns:a16="http://schemas.microsoft.com/office/drawing/2014/main" id="{F3FB38BB-2247-3846-95CA-29159BEEF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0" name="Group 121">
                <a:extLst>
                  <a:ext uri="{FF2B5EF4-FFF2-40B4-BE49-F238E27FC236}">
                    <a16:creationId xmlns="" xmlns:a16="http://schemas.microsoft.com/office/drawing/2014/main" id="{AFBD3A6C-1C80-8842-9F56-0D54017B3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68" name="Group 122">
                  <a:extLst>
                    <a:ext uri="{FF2B5EF4-FFF2-40B4-BE49-F238E27FC236}">
                      <a16:creationId xmlns="" xmlns:a16="http://schemas.microsoft.com/office/drawing/2014/main" id="{1A113B9C-3462-5942-A44E-6B07A542F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72" name="Rectangle 123">
                    <a:extLst>
                      <a:ext uri="{FF2B5EF4-FFF2-40B4-BE49-F238E27FC236}">
                        <a16:creationId xmlns="" xmlns:a16="http://schemas.microsoft.com/office/drawing/2014/main" id="{F1CC8B66-3B5E-D349-80F7-D9084983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3" name="Text Box 124">
                    <a:extLst>
                      <a:ext uri="{FF2B5EF4-FFF2-40B4-BE49-F238E27FC236}">
                        <a16:creationId xmlns="" xmlns:a16="http://schemas.microsoft.com/office/drawing/2014/main" id="{9D04501E-61A9-7840-8FDD-A4B0D85E1E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69" name="Group 125">
                  <a:extLst>
                    <a:ext uri="{FF2B5EF4-FFF2-40B4-BE49-F238E27FC236}">
                      <a16:creationId xmlns="" xmlns:a16="http://schemas.microsoft.com/office/drawing/2014/main" id="{3DD83276-AEAB-544D-8216-A2090A138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70" name="Rectangle 126">
                    <a:extLst>
                      <a:ext uri="{FF2B5EF4-FFF2-40B4-BE49-F238E27FC236}">
                        <a16:creationId xmlns="" xmlns:a16="http://schemas.microsoft.com/office/drawing/2014/main" id="{F23B95D8-54C4-D34E-946B-DEF86CB7B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1" name="Rectangle 127">
                    <a:extLst>
                      <a:ext uri="{FF2B5EF4-FFF2-40B4-BE49-F238E27FC236}">
                        <a16:creationId xmlns="" xmlns:a16="http://schemas.microsoft.com/office/drawing/2014/main" id="{DA734683-A318-454E-A045-23BE51F0F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51" name="Group 128">
                <a:extLst>
                  <a:ext uri="{FF2B5EF4-FFF2-40B4-BE49-F238E27FC236}">
                    <a16:creationId xmlns="" xmlns:a16="http://schemas.microsoft.com/office/drawing/2014/main" id="{16D8F290-90C4-884D-8BEC-4F527A600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66" name="Rectangle 129">
                  <a:extLst>
                    <a:ext uri="{FF2B5EF4-FFF2-40B4-BE49-F238E27FC236}">
                      <a16:creationId xmlns="" xmlns:a16="http://schemas.microsoft.com/office/drawing/2014/main" id="{1D3E3622-DC4A-044E-A888-13677F7D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67" name="Rectangle 130">
                  <a:extLst>
                    <a:ext uri="{FF2B5EF4-FFF2-40B4-BE49-F238E27FC236}">
                      <a16:creationId xmlns="" xmlns:a16="http://schemas.microsoft.com/office/drawing/2014/main" id="{B7CF74F0-E826-CE41-B70E-DC73509B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2" name="Group 131">
                <a:extLst>
                  <a:ext uri="{FF2B5EF4-FFF2-40B4-BE49-F238E27FC236}">
                    <a16:creationId xmlns="" xmlns:a16="http://schemas.microsoft.com/office/drawing/2014/main" id="{D87ED124-1122-114E-A552-2B81F10E9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353" name="Group 132">
                  <a:extLst>
                    <a:ext uri="{FF2B5EF4-FFF2-40B4-BE49-F238E27FC236}">
                      <a16:creationId xmlns="" xmlns:a16="http://schemas.microsoft.com/office/drawing/2014/main" id="{3983C9C0-A891-BF4E-A921-C7DB56F4CC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57" name="Group 133">
                    <a:extLst>
                      <a:ext uri="{FF2B5EF4-FFF2-40B4-BE49-F238E27FC236}">
                        <a16:creationId xmlns="" xmlns:a16="http://schemas.microsoft.com/office/drawing/2014/main" id="{00BCA7B6-7079-5840-B49A-A1603E63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60" name="Group 134">
                      <a:extLst>
                        <a:ext uri="{FF2B5EF4-FFF2-40B4-BE49-F238E27FC236}">
                          <a16:creationId xmlns="" xmlns:a16="http://schemas.microsoft.com/office/drawing/2014/main" id="{5723C07F-7067-7442-B671-6E3710D5B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64" name="Rectangle 135">
                        <a:extLst>
                          <a:ext uri="{FF2B5EF4-FFF2-40B4-BE49-F238E27FC236}">
                            <a16:creationId xmlns="" xmlns:a16="http://schemas.microsoft.com/office/drawing/2014/main" id="{B5AF0E21-ED85-9849-B221-EFD25F84B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5" name="Text Box 136">
                        <a:extLst>
                          <a:ext uri="{FF2B5EF4-FFF2-40B4-BE49-F238E27FC236}">
                            <a16:creationId xmlns="" xmlns:a16="http://schemas.microsoft.com/office/drawing/2014/main" id="{45723D24-31C5-4846-BE05-0E7FD549A89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61" name="Group 137">
                      <a:extLst>
                        <a:ext uri="{FF2B5EF4-FFF2-40B4-BE49-F238E27FC236}">
                          <a16:creationId xmlns="" xmlns:a16="http://schemas.microsoft.com/office/drawing/2014/main" id="{80FE1C0E-16B1-2D44-B299-88A00143E6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62" name="Rectangle 138">
                        <a:extLst>
                          <a:ext uri="{FF2B5EF4-FFF2-40B4-BE49-F238E27FC236}">
                            <a16:creationId xmlns="" xmlns:a16="http://schemas.microsoft.com/office/drawing/2014/main" id="{D1EF3C03-E9F7-EA48-B907-E23FDF7AAE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3" name="Rectangle 139">
                        <a:extLst>
                          <a:ext uri="{FF2B5EF4-FFF2-40B4-BE49-F238E27FC236}">
                            <a16:creationId xmlns="" xmlns:a16="http://schemas.microsoft.com/office/drawing/2014/main" id="{0E636BA2-C8E1-2748-ABAB-2E1309C06E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58" name="Rectangle 140">
                    <a:extLst>
                      <a:ext uri="{FF2B5EF4-FFF2-40B4-BE49-F238E27FC236}">
                        <a16:creationId xmlns="" xmlns:a16="http://schemas.microsoft.com/office/drawing/2014/main" id="{1E71C801-BC9F-C941-B2FA-82E6DFB91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59" name="Rectangle 141">
                    <a:extLst>
                      <a:ext uri="{FF2B5EF4-FFF2-40B4-BE49-F238E27FC236}">
                        <a16:creationId xmlns="" xmlns:a16="http://schemas.microsoft.com/office/drawing/2014/main" id="{8C1C8646-0C84-7646-B3C5-C586B30A32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354" name="Rectangle 142">
                  <a:extLst>
                    <a:ext uri="{FF2B5EF4-FFF2-40B4-BE49-F238E27FC236}">
                      <a16:creationId xmlns="" xmlns:a16="http://schemas.microsoft.com/office/drawing/2014/main" id="{F7DE1756-9A3B-B144-842D-932034049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5" name="Rectangle 143">
                  <a:extLst>
                    <a:ext uri="{FF2B5EF4-FFF2-40B4-BE49-F238E27FC236}">
                      <a16:creationId xmlns="" xmlns:a16="http://schemas.microsoft.com/office/drawing/2014/main" id="{1BA49523-4DF4-5F44-9051-145D0A61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6" name="Rectangle 144">
                  <a:extLst>
                    <a:ext uri="{FF2B5EF4-FFF2-40B4-BE49-F238E27FC236}">
                      <a16:creationId xmlns="" xmlns:a16="http://schemas.microsoft.com/office/drawing/2014/main" id="{D8FFCB85-547D-C64B-A539-2E195680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44" name="AutoShape 145">
              <a:extLst>
                <a:ext uri="{FF2B5EF4-FFF2-40B4-BE49-F238E27FC236}">
                  <a16:creationId xmlns="" xmlns:a16="http://schemas.microsoft.com/office/drawing/2014/main" id="{3F4330D4-196A-FE44-8859-2BBEE9440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45" name="Group 146">
              <a:extLst>
                <a:ext uri="{FF2B5EF4-FFF2-40B4-BE49-F238E27FC236}">
                  <a16:creationId xmlns="" xmlns:a16="http://schemas.microsoft.com/office/drawing/2014/main" id="{2C244F89-6CDC-B14C-B8E0-593D333F6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346" name="Rectangle 147">
                <a:extLst>
                  <a:ext uri="{FF2B5EF4-FFF2-40B4-BE49-F238E27FC236}">
                    <a16:creationId xmlns="" xmlns:a16="http://schemas.microsoft.com/office/drawing/2014/main" id="{3F1C1009-8ACA-AE4D-B2EA-D060B304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7" name="Text Box 148">
                <a:extLst>
                  <a:ext uri="{FF2B5EF4-FFF2-40B4-BE49-F238E27FC236}">
                    <a16:creationId xmlns="" xmlns:a16="http://schemas.microsoft.com/office/drawing/2014/main" id="{E9DDB984-3FC1-9442-8445-5B270D276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379" name="Group 149">
            <a:extLst>
              <a:ext uri="{FF2B5EF4-FFF2-40B4-BE49-F238E27FC236}">
                <a16:creationId xmlns="" xmlns:a16="http://schemas.microsoft.com/office/drawing/2014/main" id="{CF307C47-A864-5E4F-9726-298AD443C250}"/>
              </a:ext>
            </a:extLst>
          </p:cNvPr>
          <p:cNvGrpSpPr>
            <a:grpSpLocks/>
          </p:cNvGrpSpPr>
          <p:nvPr/>
        </p:nvGrpSpPr>
        <p:grpSpPr bwMode="auto"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380" name="Rectangle 150">
              <a:extLst>
                <a:ext uri="{FF2B5EF4-FFF2-40B4-BE49-F238E27FC236}">
                  <a16:creationId xmlns="" xmlns:a16="http://schemas.microsoft.com/office/drawing/2014/main" id="{153D2A8C-D4DA-3744-9B39-E4470076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Text Box 151">
              <a:extLst>
                <a:ext uri="{FF2B5EF4-FFF2-40B4-BE49-F238E27FC236}">
                  <a16:creationId xmlns="" xmlns:a16="http://schemas.microsoft.com/office/drawing/2014/main" id="{188D7169-9E2B-604F-A79F-4277DE2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382" name="Rectangle 155">
            <a:extLst>
              <a:ext uri="{FF2B5EF4-FFF2-40B4-BE49-F238E27FC236}">
                <a16:creationId xmlns="" xmlns:a16="http://schemas.microsoft.com/office/drawing/2014/main" id="{E3E60786-723F-AF41-BAEB-EAE22AF7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355" y="2694165"/>
            <a:ext cx="614624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Encapsulation at DHCP server, frame forwarded (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switch learning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) through LAN, demultiplexing at client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83" name="Text Box 156">
            <a:extLst>
              <a:ext uri="{FF2B5EF4-FFF2-40B4-BE49-F238E27FC236}">
                <a16:creationId xmlns="" xmlns:a16="http://schemas.microsoft.com/office/drawing/2014/main" id="{C11E33FE-C63F-9746-B0FD-73D62EF6D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263" y="5338496"/>
            <a:ext cx="8110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Client now has IP address, knows name &amp; addr of DNS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server, IP address of its first-hop router</a:t>
            </a:r>
          </a:p>
        </p:txBody>
      </p:sp>
      <p:sp>
        <p:nvSpPr>
          <p:cNvPr id="384" name="Rectangle 157">
            <a:extLst>
              <a:ext uri="{FF2B5EF4-FFF2-40B4-BE49-F238E27FC236}">
                <a16:creationId xmlns="" xmlns:a16="http://schemas.microsoft.com/office/drawing/2014/main" id="{EA276F5A-DB03-D14D-910F-E636747EE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276" y="3744405"/>
            <a:ext cx="5321101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DHCP client receives DHCP ACK reply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BFAD81CB-F283-4531-A2BB-7BA940F46DD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="" xmlns:a16="http://schemas.microsoft.com/office/drawing/2014/main" id="{A106A0BE-63AE-4195-80CE-4322477D47B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="" xmlns:a16="http://schemas.microsoft.com/office/drawing/2014/main" id="{F10A4064-7784-434F-B810-2DDFACA92F1D}"/>
              </a:ext>
            </a:extLst>
          </p:cNvPr>
          <p:cNvSpPr/>
          <p:nvPr/>
        </p:nvSpPr>
        <p:spPr>
          <a:xfrm>
            <a:off x="393111" y="727493"/>
            <a:ext cx="5876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: Connecting to the Internet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77361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1612 0.00278 L 0.28347 -0.29097 L -0.02422 -0.29306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2" grpId="0" build="p"/>
      <p:bldP spid="383" grpId="0"/>
      <p:bldP spid="38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=""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=""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=""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=""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=""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=""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=""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=""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=""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=""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=""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=""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=""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=""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=""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=""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=""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=""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=""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=""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=""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=""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=""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=""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=""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=""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=""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=""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=""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=""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=""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=""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=""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=""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=""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=""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=""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=""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=""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=""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=""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=""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=""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=""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=""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=""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=""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=""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ARP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=""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ARP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=""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=""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=""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=""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=""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=""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=""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=""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=""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F4F38AC-7072-2A41-9BA4-4EA38691E8F5}"/>
              </a:ext>
            </a:extLst>
          </p:cNvPr>
          <p:cNvGrpSpPr/>
          <p:nvPr/>
        </p:nvGrpSpPr>
        <p:grpSpPr>
          <a:xfrm>
            <a:off x="1603750" y="3853801"/>
            <a:ext cx="1195388" cy="808687"/>
            <a:chOff x="1603750" y="3853801"/>
            <a:chExt cx="1195388" cy="808687"/>
          </a:xfrm>
        </p:grpSpPr>
        <p:grpSp>
          <p:nvGrpSpPr>
            <p:cNvPr id="974" name="Group 342">
              <a:extLst>
                <a:ext uri="{FF2B5EF4-FFF2-40B4-BE49-F238E27FC236}">
                  <a16:creationId xmlns="" xmlns:a16="http://schemas.microsoft.com/office/drawing/2014/main" id="{68368F8A-0905-C04F-8373-D523E15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750" y="3883240"/>
              <a:ext cx="1195388" cy="779248"/>
              <a:chOff x="934" y="2316"/>
              <a:chExt cx="753" cy="464"/>
            </a:xfrm>
          </p:grpSpPr>
          <p:sp>
            <p:nvSpPr>
              <p:cNvPr id="975" name="Freeform 334">
                <a:extLst>
                  <a:ext uri="{FF2B5EF4-FFF2-40B4-BE49-F238E27FC236}">
                    <a16:creationId xmlns="" xmlns:a16="http://schemas.microsoft.com/office/drawing/2014/main" id="{FEE3001B-2BDF-E641-AFF3-DFF0ECFF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316"/>
                <a:ext cx="263" cy="441"/>
              </a:xfrm>
              <a:custGeom>
                <a:avLst/>
                <a:gdLst>
                  <a:gd name="T0" fmla="*/ 1 w 551"/>
                  <a:gd name="T1" fmla="*/ 0 h 801"/>
                  <a:gd name="T2" fmla="*/ 28 w 551"/>
                  <a:gd name="T3" fmla="*/ 402 h 801"/>
                  <a:gd name="T4" fmla="*/ 1 w 551"/>
                  <a:gd name="T5" fmla="*/ 801 h 801"/>
                  <a:gd name="T6" fmla="*/ 1 w 551"/>
                  <a:gd name="T7" fmla="*/ 535 h 801"/>
                  <a:gd name="T8" fmla="*/ 0 w 551"/>
                  <a:gd name="T9" fmla="*/ 371 h 801"/>
                  <a:gd name="T10" fmla="*/ 1 w 551"/>
                  <a:gd name="T11" fmla="*/ 0 h 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connsiteX0" fmla="*/ 254 w 10000"/>
                  <a:gd name="connsiteY0" fmla="*/ 0 h 10000"/>
                  <a:gd name="connsiteX1" fmla="*/ 10000 w 10000"/>
                  <a:gd name="connsiteY1" fmla="*/ 5019 h 10000"/>
                  <a:gd name="connsiteX2" fmla="*/ 109 w 10000"/>
                  <a:gd name="connsiteY2" fmla="*/ 10000 h 10000"/>
                  <a:gd name="connsiteX3" fmla="*/ 236 w 10000"/>
                  <a:gd name="connsiteY3" fmla="*/ 6679 h 10000"/>
                  <a:gd name="connsiteX4" fmla="*/ 0 w 10000"/>
                  <a:gd name="connsiteY4" fmla="*/ 4632 h 10000"/>
                  <a:gd name="connsiteX5" fmla="*/ 254 w 10000"/>
                  <a:gd name="connsiteY5" fmla="*/ 0 h 10000"/>
                  <a:gd name="connsiteX0" fmla="*/ 254 w 7841"/>
                  <a:gd name="connsiteY0" fmla="*/ 0 h 10000"/>
                  <a:gd name="connsiteX1" fmla="*/ 7841 w 7841"/>
                  <a:gd name="connsiteY1" fmla="*/ 4764 h 10000"/>
                  <a:gd name="connsiteX2" fmla="*/ 109 w 7841"/>
                  <a:gd name="connsiteY2" fmla="*/ 10000 h 10000"/>
                  <a:gd name="connsiteX3" fmla="*/ 236 w 7841"/>
                  <a:gd name="connsiteY3" fmla="*/ 6679 h 10000"/>
                  <a:gd name="connsiteX4" fmla="*/ 0 w 7841"/>
                  <a:gd name="connsiteY4" fmla="*/ 4632 h 10000"/>
                  <a:gd name="connsiteX5" fmla="*/ 254 w 7841"/>
                  <a:gd name="connsiteY5" fmla="*/ 0 h 10000"/>
                  <a:gd name="connsiteX0" fmla="*/ 324 w 10000"/>
                  <a:gd name="connsiteY0" fmla="*/ 0 h 10000"/>
                  <a:gd name="connsiteX1" fmla="*/ 10000 w 10000"/>
                  <a:gd name="connsiteY1" fmla="*/ 4764 h 10000"/>
                  <a:gd name="connsiteX2" fmla="*/ 139 w 10000"/>
                  <a:gd name="connsiteY2" fmla="*/ 10000 h 10000"/>
                  <a:gd name="connsiteX3" fmla="*/ 0 w 10000"/>
                  <a:gd name="connsiteY3" fmla="*/ 4632 h 10000"/>
                  <a:gd name="connsiteX4" fmla="*/ 324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976" name="Group 335">
                <a:extLst>
                  <a:ext uri="{FF2B5EF4-FFF2-40B4-BE49-F238E27FC236}">
                    <a16:creationId xmlns="" xmlns:a16="http://schemas.microsoft.com/office/drawing/2014/main" id="{075A72C7-137F-3848-A6E3-E64A408A3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4" y="2412"/>
                <a:ext cx="497" cy="368"/>
                <a:chOff x="572" y="3425"/>
                <a:chExt cx="497" cy="368"/>
              </a:xfrm>
            </p:grpSpPr>
            <p:sp>
              <p:nvSpPr>
                <p:cNvPr id="977" name="Rectangle 336">
                  <a:extLst>
                    <a:ext uri="{FF2B5EF4-FFF2-40B4-BE49-F238E27FC236}">
                      <a16:creationId xmlns="" xmlns:a16="http://schemas.microsoft.com/office/drawing/2014/main" id="{5A39D877-B301-F047-BE8E-34B3EF11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78" name="Text Box 337">
                  <a:extLst>
                    <a:ext uri="{FF2B5EF4-FFF2-40B4-BE49-F238E27FC236}">
                      <a16:creationId xmlns="" xmlns:a16="http://schemas.microsoft.com/office/drawing/2014/main" id="{3B8C2E8D-8470-A948-BC08-E08C84966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" y="3425"/>
                  <a:ext cx="33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Eth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Phy</a:t>
                  </a:r>
                </a:p>
              </p:txBody>
            </p:sp>
            <p:sp>
              <p:nvSpPr>
                <p:cNvPr id="981" name="Line 340">
                  <a:extLst>
                    <a:ext uri="{FF2B5EF4-FFF2-40B4-BE49-F238E27FC236}">
                      <a16:creationId xmlns="" xmlns:a16="http://schemas.microsoft.com/office/drawing/2014/main" id="{8CF39C3F-AF73-EB42-B07E-8E2490424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2" y="3448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82" name="Line 341">
                  <a:extLst>
                    <a:ext uri="{FF2B5EF4-FFF2-40B4-BE49-F238E27FC236}">
                      <a16:creationId xmlns="" xmlns:a16="http://schemas.microsoft.com/office/drawing/2014/main" id="{6579215B-0078-6047-B238-35EDE678A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3607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02" name="Group 252">
              <a:extLst>
                <a:ext uri="{FF2B5EF4-FFF2-40B4-BE49-F238E27FC236}">
                  <a16:creationId xmlns="" xmlns:a16="http://schemas.microsoft.com/office/drawing/2014/main" id="{06942A6D-F41F-9441-9844-427FCC630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203" name="Rectangle 253">
                <a:extLst>
                  <a:ext uri="{FF2B5EF4-FFF2-40B4-BE49-F238E27FC236}">
                    <a16:creationId xmlns="" xmlns:a16="http://schemas.microsoft.com/office/drawing/2014/main" id="{94DAFFBE-8C37-EC41-88D4-3B6327CDA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04" name="Text Box 254">
                <a:extLst>
                  <a:ext uri="{FF2B5EF4-FFF2-40B4-BE49-F238E27FC236}">
                    <a16:creationId xmlns="" xmlns:a16="http://schemas.microsoft.com/office/drawing/2014/main" id="{CAFFDC99-9C64-4545-B4C3-A0E1FF597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</a:t>
                </a:r>
                <a:r>
                  <a:rPr lang="en-US" sz="11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ARP</a:t>
                </a:r>
                <a:endParaRPr lang="en-US" sz="10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=""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=""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=""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=""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=""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=""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=""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=""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=""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=""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=""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=""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=""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=""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=""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=""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=""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=""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=""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=""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=""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=""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=""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=""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=""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=""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=""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=""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=""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=""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=""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=""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=""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2" name="Rectangle 3">
            <a:extLst>
              <a:ext uri="{FF2B5EF4-FFF2-40B4-BE49-F238E27FC236}">
                <a16:creationId xmlns="" xmlns:a16="http://schemas.microsoft.com/office/drawing/2014/main" id="{9600BDB0-B69B-3A49-8AE3-C321F92D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366" y="1462905"/>
            <a:ext cx="6213373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Before sending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HTTP</a:t>
            </a:r>
            <a:r>
              <a:rPr lang="en-US" sz="2400" b="1" i="1" kern="0" dirty="0">
                <a:solidFill>
                  <a:srgbClr val="C00000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request, need IP address of www.google.com: 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DNS</a:t>
            </a:r>
          </a:p>
        </p:txBody>
      </p:sp>
      <p:grpSp>
        <p:nvGrpSpPr>
          <p:cNvPr id="404" name="Group 276">
            <a:extLst>
              <a:ext uri="{FF2B5EF4-FFF2-40B4-BE49-F238E27FC236}">
                <a16:creationId xmlns=""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=""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=""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=""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=""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=""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=""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=""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=""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=""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=""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=""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=""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=""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=""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=""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=""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=""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=""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=""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=""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25" name="Rectangle 152">
            <a:extLst>
              <a:ext uri="{FF2B5EF4-FFF2-40B4-BE49-F238E27FC236}">
                <a16:creationId xmlns="" xmlns:a16="http://schemas.microsoft.com/office/drawing/2014/main" id="{4CFC0AF0-7EC0-4D43-94F4-E73826F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051" y="2233944"/>
            <a:ext cx="6213373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query created, encapsulated in UDP, encapsulated in IP, encapsulated in Eth.  To send frame to router, need MAC address of router interface: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endParaRPr lang="en-US" sz="24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26" name="Rectangle 153">
            <a:extLst>
              <a:ext uri="{FF2B5EF4-FFF2-40B4-BE49-F238E27FC236}">
                <a16:creationId xmlns="" xmlns:a16="http://schemas.microsoft.com/office/drawing/2014/main" id="{FD2FE8A7-E83B-3C4D-A1FE-0B7B25D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366" y="3640005"/>
            <a:ext cx="6232472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query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broadcast, received by router, which replies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giving MAC address of router interface</a:t>
            </a:r>
          </a:p>
        </p:txBody>
      </p:sp>
      <p:sp>
        <p:nvSpPr>
          <p:cNvPr id="427" name="Rectangle 154">
            <a:extLst>
              <a:ext uri="{FF2B5EF4-FFF2-40B4-BE49-F238E27FC236}">
                <a16:creationId xmlns="" xmlns:a16="http://schemas.microsoft.com/office/drawing/2014/main" id="{DDBB99F5-8593-8C4D-A838-59A6ECE1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66" y="5124289"/>
            <a:ext cx="558188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Client now knows MAC address of first hop router, so can now send frame containing DNS query </a:t>
            </a:r>
          </a:p>
        </p:txBody>
      </p:sp>
      <p:grpSp>
        <p:nvGrpSpPr>
          <p:cNvPr id="428" name="Group 263">
            <a:extLst>
              <a:ext uri="{FF2B5EF4-FFF2-40B4-BE49-F238E27FC236}">
                <a16:creationId xmlns="" xmlns:a16="http://schemas.microsoft.com/office/drawing/2014/main" id="{68826AA2-4F98-7F47-AF24-4C4E3D26A58B}"/>
              </a:ext>
            </a:extLst>
          </p:cNvPr>
          <p:cNvGrpSpPr>
            <a:grpSpLocks/>
          </p:cNvGrpSpPr>
          <p:nvPr/>
        </p:nvGrpSpPr>
        <p:grpSpPr bwMode="auto">
          <a:xfrm>
            <a:off x="0" y="2123982"/>
            <a:ext cx="1081088" cy="244475"/>
            <a:chOff x="76" y="2296"/>
            <a:chExt cx="681" cy="154"/>
          </a:xfrm>
        </p:grpSpPr>
        <p:sp>
          <p:nvSpPr>
            <p:cNvPr id="429" name="Rectangle 103">
              <a:extLst>
                <a:ext uri="{FF2B5EF4-FFF2-40B4-BE49-F238E27FC236}">
                  <a16:creationId xmlns="" xmlns:a16="http://schemas.microsoft.com/office/drawing/2014/main" id="{C71ECA35-4F8D-5D47-8060-B074519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0" name="Rectangle 101">
              <a:extLst>
                <a:ext uri="{FF2B5EF4-FFF2-40B4-BE49-F238E27FC236}">
                  <a16:creationId xmlns="" xmlns:a16="http://schemas.microsoft.com/office/drawing/2014/main" id="{FDD4DECA-422E-4743-ADFD-53E28A98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1" name="Rectangle 102">
              <a:extLst>
                <a:ext uri="{FF2B5EF4-FFF2-40B4-BE49-F238E27FC236}">
                  <a16:creationId xmlns="" xmlns:a16="http://schemas.microsoft.com/office/drawing/2014/main" id="{EAEDB337-6724-464E-A55A-5A0E5BBF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Rectangle 100">
              <a:extLst>
                <a:ext uri="{FF2B5EF4-FFF2-40B4-BE49-F238E27FC236}">
                  <a16:creationId xmlns="" xmlns:a16="http://schemas.microsoft.com/office/drawing/2014/main" id="{1FA4EE33-78A2-794A-9CB7-B9C75F98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Text Box 95">
              <a:extLst>
                <a:ext uri="{FF2B5EF4-FFF2-40B4-BE49-F238E27FC236}">
                  <a16:creationId xmlns="" xmlns:a16="http://schemas.microsoft.com/office/drawing/2014/main" id="{875142B1-4732-5048-81A1-9B96CDE3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query</a:t>
              </a:r>
            </a:p>
          </p:txBody>
        </p:sp>
      </p:grpSp>
      <p:grpSp>
        <p:nvGrpSpPr>
          <p:cNvPr id="434" name="Group 242">
            <a:extLst>
              <a:ext uri="{FF2B5EF4-FFF2-40B4-BE49-F238E27FC236}">
                <a16:creationId xmlns="" xmlns:a16="http://schemas.microsoft.com/office/drawing/2014/main" id="{8F475CF7-DFC6-814F-B8D2-6784E7D418FB}"/>
              </a:ext>
            </a:extLst>
          </p:cNvPr>
          <p:cNvGrpSpPr>
            <a:grpSpLocks/>
          </p:cNvGrpSpPr>
          <p:nvPr/>
        </p:nvGrpSpPr>
        <p:grpSpPr bwMode="auto"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35" name="Rectangle 241">
              <a:extLst>
                <a:ext uri="{FF2B5EF4-FFF2-40B4-BE49-F238E27FC236}">
                  <a16:creationId xmlns="" xmlns:a16="http://schemas.microsoft.com/office/drawing/2014/main" id="{5AFC1130-C0C2-3444-AF07-ACAD07F9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Text Box 240">
              <a:extLst>
                <a:ext uri="{FF2B5EF4-FFF2-40B4-BE49-F238E27FC236}">
                  <a16:creationId xmlns="" xmlns:a16="http://schemas.microsoft.com/office/drawing/2014/main" id="{8DAA4E75-2F77-7F4F-AE38-52EF63C13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</a:t>
              </a:r>
            </a:p>
          </p:txBody>
        </p:sp>
      </p:grpSp>
      <p:grpSp>
        <p:nvGrpSpPr>
          <p:cNvPr id="437" name="Group 270">
            <a:extLst>
              <a:ext uri="{FF2B5EF4-FFF2-40B4-BE49-F238E27FC236}">
                <a16:creationId xmlns="" xmlns:a16="http://schemas.microsoft.com/office/drawing/2014/main" id="{930FF8F7-BB7F-D441-9A97-FD9DD2AD487D}"/>
              </a:ext>
            </a:extLst>
          </p:cNvPr>
          <p:cNvGrpSpPr>
            <a:grpSpLocks/>
          </p:cNvGrpSpPr>
          <p:nvPr/>
        </p:nvGrpSpPr>
        <p:grpSpPr bwMode="auto">
          <a:xfrm>
            <a:off x="478678" y="4075206"/>
            <a:ext cx="1081088" cy="244475"/>
            <a:chOff x="76" y="2296"/>
            <a:chExt cx="681" cy="154"/>
          </a:xfrm>
        </p:grpSpPr>
        <p:sp>
          <p:nvSpPr>
            <p:cNvPr id="438" name="Rectangle 271">
              <a:extLst>
                <a:ext uri="{FF2B5EF4-FFF2-40B4-BE49-F238E27FC236}">
                  <a16:creationId xmlns="" xmlns:a16="http://schemas.microsoft.com/office/drawing/2014/main" id="{61FC6345-4973-8140-A6BB-928CDD82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9" name="Rectangle 272">
              <a:extLst>
                <a:ext uri="{FF2B5EF4-FFF2-40B4-BE49-F238E27FC236}">
                  <a16:creationId xmlns="" xmlns:a16="http://schemas.microsoft.com/office/drawing/2014/main" id="{5EFDDE48-FE9E-9249-87DD-27F8785A6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Rectangle 273">
              <a:extLst>
                <a:ext uri="{FF2B5EF4-FFF2-40B4-BE49-F238E27FC236}">
                  <a16:creationId xmlns="" xmlns:a16="http://schemas.microsoft.com/office/drawing/2014/main" id="{CE69DA54-A2DB-AA4B-9B32-11813B2F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Rectangle 274">
              <a:extLst>
                <a:ext uri="{FF2B5EF4-FFF2-40B4-BE49-F238E27FC236}">
                  <a16:creationId xmlns="" xmlns:a16="http://schemas.microsoft.com/office/drawing/2014/main" id="{C4B49586-4E68-A548-84ED-789AD9B8F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Text Box 275">
              <a:extLst>
                <a:ext uri="{FF2B5EF4-FFF2-40B4-BE49-F238E27FC236}">
                  <a16:creationId xmlns="" xmlns:a16="http://schemas.microsoft.com/office/drawing/2014/main" id="{1179A2EB-EEF0-3847-837A-72FA8FFD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reply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="" xmlns:a16="http://schemas.microsoft.com/office/drawing/2014/main" id="{224D6795-323E-44DE-949A-78D1716683E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="" xmlns:a16="http://schemas.microsoft.com/office/drawing/2014/main" id="{3BF75CF2-9B5F-44ED-8575-554ECE97E660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="" xmlns:a16="http://schemas.microsoft.com/office/drawing/2014/main" id="{493DD4A7-926F-4135-96CD-CE8127ECE329}"/>
              </a:ext>
            </a:extLst>
          </p:cNvPr>
          <p:cNvSpPr/>
          <p:nvPr/>
        </p:nvSpPr>
        <p:spPr>
          <a:xfrm>
            <a:off x="393111" y="727493"/>
            <a:ext cx="6511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ARP (Before DNS, Before HTTP)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943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2777 C -0.00247 0.06782 -0.00234 0.10856 -0.00195 0.14884 L 0.34974 0.15694 L 0.18919 0.39421 C 0.13945 0.39328 0.08893 0.39606 0.03919 0.39514 C 0.03919 0.36666 0.03932 0.31319 0.03932 0.2844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-3.75E-6 0.02639 -3.75E-6 0.05277 0.00026 0.07893 L 0.14662 0.08009 L 0.29414 -0.12269 C 0.15756 -0.12199 0.09532 -0.13033 -0.04127 -0.12963 C -0.04127 -0.14352 -0.0414 -0.16135 -0.0414 -0.175 C -0.04179 -0.1838 -0.04114 -0.27292 -0.04166 -0.28148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6" grpId="0"/>
      <p:bldP spid="4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=""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=""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=""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=""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=""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=""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=""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=""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=""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=""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=""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=""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=""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=""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=""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=""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=""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=""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=""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=""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=""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=""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=""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=""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=""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=""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=""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=""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=""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=""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=""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=""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=""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=""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=""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=""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=""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=""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=""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=""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=""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=""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=""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=""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=""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=""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=""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5" name="Group 250">
            <a:extLst>
              <a:ext uri="{FF2B5EF4-FFF2-40B4-BE49-F238E27FC236}">
                <a16:creationId xmlns=""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=""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=""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=""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=""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=""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=""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=""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=""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=""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=""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=""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=""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=""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=""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=""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=""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=""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=""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=""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=""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=""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=""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=""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=""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=""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=""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=""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=""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=""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=""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=""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=""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=""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=""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=""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=""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=""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=""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=""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=""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=""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=""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=""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=""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=""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=""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=""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=""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=""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=""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=""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=""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=""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=""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=""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=""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=""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=""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=""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=""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=""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=""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=""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2" y="1792392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=""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6716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=""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Line 93">
            <a:extLst>
              <a:ext uri="{FF2B5EF4-FFF2-40B4-BE49-F238E27FC236}">
                <a16:creationId xmlns="" xmlns:a16="http://schemas.microsoft.com/office/drawing/2014/main" id="{EAAF435E-6997-7049-AE19-F5A3D5ECC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9888" y="2731714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Text Box 139">
            <a:extLst>
              <a:ext uri="{FF2B5EF4-FFF2-40B4-BE49-F238E27FC236}">
                <a16:creationId xmlns="" xmlns:a16="http://schemas.microsoft.com/office/drawing/2014/main" id="{D18D0D17-3537-854D-BE00-799B204F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=""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=""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=""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=""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=""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=""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9" name="Group 173">
            <a:extLst>
              <a:ext uri="{FF2B5EF4-FFF2-40B4-BE49-F238E27FC236}">
                <a16:creationId xmlns="" xmlns:a16="http://schemas.microsoft.com/office/drawing/2014/main" id="{FD9B7ECC-8F8F-8B4A-85D5-2A868F36C505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888101" y="3793751"/>
            <a:ext cx="400050" cy="152400"/>
            <a:chOff x="3228" y="1776"/>
            <a:chExt cx="252" cy="96"/>
          </a:xfrm>
        </p:grpSpPr>
        <p:sp>
          <p:nvSpPr>
            <p:cNvPr id="160" name="Line 174">
              <a:extLst>
                <a:ext uri="{FF2B5EF4-FFF2-40B4-BE49-F238E27FC236}">
                  <a16:creationId xmlns="" xmlns:a16="http://schemas.microsoft.com/office/drawing/2014/main" id="{E4C9DD3C-343B-B043-9CF6-10B42EAC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Line 175">
              <a:extLst>
                <a:ext uri="{FF2B5EF4-FFF2-40B4-BE49-F238E27FC236}">
                  <a16:creationId xmlns="" xmlns:a16="http://schemas.microsoft.com/office/drawing/2014/main" id="{343368E1-A457-5D48-A3F0-A3B53D5B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2" name="Group 176">
            <a:extLst>
              <a:ext uri="{FF2B5EF4-FFF2-40B4-BE49-F238E27FC236}">
                <a16:creationId xmlns="" xmlns:a16="http://schemas.microsoft.com/office/drawing/2014/main" id="{592F8EA2-6661-5445-8C3D-825FD532EE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64188" y="3812801"/>
            <a:ext cx="295275" cy="114300"/>
            <a:chOff x="3228" y="1776"/>
            <a:chExt cx="252" cy="96"/>
          </a:xfrm>
        </p:grpSpPr>
        <p:sp>
          <p:nvSpPr>
            <p:cNvPr id="163" name="Line 177">
              <a:extLst>
                <a:ext uri="{FF2B5EF4-FFF2-40B4-BE49-F238E27FC236}">
                  <a16:creationId xmlns="" xmlns:a16="http://schemas.microsoft.com/office/drawing/2014/main" id="{C81F7411-7489-D040-A6B8-B4BBD27EC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Line 178">
              <a:extLst>
                <a:ext uri="{FF2B5EF4-FFF2-40B4-BE49-F238E27FC236}">
                  <a16:creationId xmlns="" xmlns:a16="http://schemas.microsoft.com/office/drawing/2014/main" id="{FE32B4AA-D33A-6545-A3C1-DDC1B9A51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5" name="Group 179">
            <a:extLst>
              <a:ext uri="{FF2B5EF4-FFF2-40B4-BE49-F238E27FC236}">
                <a16:creationId xmlns="" xmlns:a16="http://schemas.microsoft.com/office/drawing/2014/main" id="{CC82D047-4926-4B42-8EC3-A5ACCDE16B9C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335651" y="3155576"/>
            <a:ext cx="452437" cy="57150"/>
            <a:chOff x="3228" y="1776"/>
            <a:chExt cx="252" cy="96"/>
          </a:xfrm>
        </p:grpSpPr>
        <p:sp>
          <p:nvSpPr>
            <p:cNvPr id="166" name="Line 180">
              <a:extLst>
                <a:ext uri="{FF2B5EF4-FFF2-40B4-BE49-F238E27FC236}">
                  <a16:creationId xmlns="" xmlns:a16="http://schemas.microsoft.com/office/drawing/2014/main" id="{0C3E47A6-9D40-F446-B950-E19DB4AE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Line 181">
              <a:extLst>
                <a:ext uri="{FF2B5EF4-FFF2-40B4-BE49-F238E27FC236}">
                  <a16:creationId xmlns="" xmlns:a16="http://schemas.microsoft.com/office/drawing/2014/main" id="{97B34EB4-6DFA-1D49-AE95-1E8C335D9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8" name="Group 182">
            <a:extLst>
              <a:ext uri="{FF2B5EF4-FFF2-40B4-BE49-F238E27FC236}">
                <a16:creationId xmlns="" xmlns:a16="http://schemas.microsoft.com/office/drawing/2014/main" id="{1BDD731C-4A33-B447-95B4-B36A72034B1F}"/>
              </a:ext>
            </a:extLst>
          </p:cNvPr>
          <p:cNvGrpSpPr>
            <a:grpSpLocks/>
          </p:cNvGrpSpPr>
          <p:nvPr/>
        </p:nvGrpSpPr>
        <p:grpSpPr bwMode="auto">
          <a:xfrm>
            <a:off x="6478401" y="3360364"/>
            <a:ext cx="295275" cy="114300"/>
            <a:chOff x="3228" y="1776"/>
            <a:chExt cx="252" cy="96"/>
          </a:xfrm>
        </p:grpSpPr>
        <p:sp>
          <p:nvSpPr>
            <p:cNvPr id="169" name="Line 183">
              <a:extLst>
                <a:ext uri="{FF2B5EF4-FFF2-40B4-BE49-F238E27FC236}">
                  <a16:creationId xmlns="" xmlns:a16="http://schemas.microsoft.com/office/drawing/2014/main" id="{366216FC-944A-0D49-BBD1-3FEF1FF8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Line 184">
              <a:extLst>
                <a:ext uri="{FF2B5EF4-FFF2-40B4-BE49-F238E27FC236}">
                  <a16:creationId xmlns="" xmlns:a16="http://schemas.microsoft.com/office/drawing/2014/main" id="{2EA25562-C312-A440-ACDF-79E1C923B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1" name="Group 185">
            <a:extLst>
              <a:ext uri="{FF2B5EF4-FFF2-40B4-BE49-F238E27FC236}">
                <a16:creationId xmlns="" xmlns:a16="http://schemas.microsoft.com/office/drawing/2014/main" id="{B85300C2-B57F-2740-9176-B263E29ECF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6576" y="3360364"/>
            <a:ext cx="295275" cy="114300"/>
            <a:chOff x="3228" y="1776"/>
            <a:chExt cx="252" cy="96"/>
          </a:xfrm>
        </p:grpSpPr>
        <p:sp>
          <p:nvSpPr>
            <p:cNvPr id="172" name="Line 186">
              <a:extLst>
                <a:ext uri="{FF2B5EF4-FFF2-40B4-BE49-F238E27FC236}">
                  <a16:creationId xmlns="" xmlns:a16="http://schemas.microsoft.com/office/drawing/2014/main" id="{7EE5A1A6-FF75-2A4F-91EF-CC4086E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Line 187">
              <a:extLst>
                <a:ext uri="{FF2B5EF4-FFF2-40B4-BE49-F238E27FC236}">
                  <a16:creationId xmlns="" xmlns:a16="http://schemas.microsoft.com/office/drawing/2014/main" id="{A29381E6-C25F-3941-829A-5C20D09EC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=""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=""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=""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=""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=""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=""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3CDC88CA-73F6-2A4E-A5B8-07F9CE6EB356}"/>
              </a:ext>
            </a:extLst>
          </p:cNvPr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219" name="Freeform 218">
              <a:extLst>
                <a:ext uri="{FF2B5EF4-FFF2-40B4-BE49-F238E27FC236}">
                  <a16:creationId xmlns="" xmlns:a16="http://schemas.microsoft.com/office/drawing/2014/main" id="{76662FEE-416B-4241-A864-32CEE22908B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="" xmlns:a16="http://schemas.microsoft.com/office/drawing/2014/main" id="{BF854949-8588-4043-8969-4FC76142F8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="" xmlns:a16="http://schemas.microsoft.com/office/drawing/2014/main" id="{D7A98B50-6531-6143-A56B-A0078198E2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="" xmlns:a16="http://schemas.microsoft.com/office/drawing/2014/main" id="{8EF0E65E-1BE5-3640-B843-535E698DCED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="" xmlns:a16="http://schemas.microsoft.com/office/drawing/2014/main" id="{8B3135FD-22F2-1745-85CC-4BD5AD2C99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="" xmlns:a16="http://schemas.microsoft.com/office/drawing/2014/main" id="{CBF8CAA5-2F9E-6F4F-B932-2A9A9FA6FB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="" xmlns:a16="http://schemas.microsoft.com/office/drawing/2014/main" id="{BAC7EA6A-1F82-BE41-ABF4-1F0EFC4511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="" xmlns:a16="http://schemas.microsoft.com/office/drawing/2014/main" id="{3FE2CB04-538F-224A-AF22-DA95DCBB0B6E}"/>
              </a:ext>
            </a:extLst>
          </p:cNvPr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227" name="Freeform 226">
              <a:extLst>
                <a:ext uri="{FF2B5EF4-FFF2-40B4-BE49-F238E27FC236}">
                  <a16:creationId xmlns="" xmlns:a16="http://schemas.microsoft.com/office/drawing/2014/main" id="{554365BE-E9A1-B147-927A-2FEA0E686F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="" xmlns:a16="http://schemas.microsoft.com/office/drawing/2014/main" id="{41069F9B-234B-AF4D-9BE6-991F3EE817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="" xmlns:a16="http://schemas.microsoft.com/office/drawing/2014/main" id="{78215878-BF48-DA4D-86CB-2D4407EC3A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="" xmlns:a16="http://schemas.microsoft.com/office/drawing/2014/main" id="{230159EF-EC94-2C46-8E32-C44AE9FFF3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="" xmlns:a16="http://schemas.microsoft.com/office/drawing/2014/main" id="{7342E9BF-DE69-4845-BD2D-B9FB0C05B2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="" xmlns:a16="http://schemas.microsoft.com/office/drawing/2014/main" id="{9857134D-B0E3-0741-A4BB-E37AC2713E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="" xmlns:a16="http://schemas.microsoft.com/office/drawing/2014/main" id="{DAC16FA5-30B2-9A4A-B1B4-A15CCF467D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3">
            <a:extLst>
              <a:ext uri="{FF2B5EF4-FFF2-40B4-BE49-F238E27FC236}">
                <a16:creationId xmlns="" xmlns:a16="http://schemas.microsoft.com/office/drawing/2014/main" id="{A72EC927-0C95-E645-8775-84E1A80FD737}"/>
              </a:ext>
            </a:extLst>
          </p:cNvPr>
          <p:cNvGrpSpPr>
            <a:grpSpLocks/>
          </p:cNvGrpSpPr>
          <p:nvPr/>
        </p:nvGrpSpPr>
        <p:grpSpPr bwMode="auto"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78" name="Rectangle 54">
              <a:extLst>
                <a:ext uri="{FF2B5EF4-FFF2-40B4-BE49-F238E27FC236}">
                  <a16:creationId xmlns="" xmlns:a16="http://schemas.microsoft.com/office/drawing/2014/main" id="{DB540962-D523-B049-9978-FD6CEDB1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Text Box 55">
              <a:extLst>
                <a:ext uri="{FF2B5EF4-FFF2-40B4-BE49-F238E27FC236}">
                  <a16:creationId xmlns="" xmlns:a16="http://schemas.microsoft.com/office/drawing/2014/main" id="{A671B148-0EBD-CE4C-A7BE-F05C67A79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DNS</a:t>
              </a:r>
            </a:p>
          </p:txBody>
        </p:sp>
      </p:grpSp>
      <p:grpSp>
        <p:nvGrpSpPr>
          <p:cNvPr id="580" name="Group 58">
            <a:extLst>
              <a:ext uri="{FF2B5EF4-FFF2-40B4-BE49-F238E27FC236}">
                <a16:creationId xmlns="" xmlns:a16="http://schemas.microsoft.com/office/drawing/2014/main" id="{FFB657E9-A85D-134E-ADB3-005972A3CE32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97" name="Group 59">
              <a:extLst>
                <a:ext uri="{FF2B5EF4-FFF2-40B4-BE49-F238E27FC236}">
                  <a16:creationId xmlns="" xmlns:a16="http://schemas.microsoft.com/office/drawing/2014/main" id="{554D2BDB-333B-E345-B92C-BC3E4A984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600" name="Rectangle 60">
                <a:extLst>
                  <a:ext uri="{FF2B5EF4-FFF2-40B4-BE49-F238E27FC236}">
                    <a16:creationId xmlns="" xmlns:a16="http://schemas.microsoft.com/office/drawing/2014/main" id="{E15A9A2D-77B5-474A-B586-F25A2E4EF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Text Box 61">
                <a:extLst>
                  <a:ext uri="{FF2B5EF4-FFF2-40B4-BE49-F238E27FC236}">
                    <a16:creationId xmlns="" xmlns:a16="http://schemas.microsoft.com/office/drawing/2014/main" id="{CF5ECB89-933F-2D4C-94B5-EA4941F67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598" name="Rectangle 62">
              <a:extLst>
                <a:ext uri="{FF2B5EF4-FFF2-40B4-BE49-F238E27FC236}">
                  <a16:creationId xmlns="" xmlns:a16="http://schemas.microsoft.com/office/drawing/2014/main" id="{33C66E75-40B4-5B4E-AC62-94491E02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9" name="Rectangle 63">
              <a:extLst>
                <a:ext uri="{FF2B5EF4-FFF2-40B4-BE49-F238E27FC236}">
                  <a16:creationId xmlns="" xmlns:a16="http://schemas.microsoft.com/office/drawing/2014/main" id="{47B4C203-AC10-904B-B43F-659A64228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rgbClr val="00CC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2" name="Group 64">
            <a:extLst>
              <a:ext uri="{FF2B5EF4-FFF2-40B4-BE49-F238E27FC236}">
                <a16:creationId xmlns="" xmlns:a16="http://schemas.microsoft.com/office/drawing/2014/main" id="{DCA10A8F-0364-4B44-B765-6D34363A4894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603" name="Group 65">
              <a:extLst>
                <a:ext uri="{FF2B5EF4-FFF2-40B4-BE49-F238E27FC236}">
                  <a16:creationId xmlns="" xmlns:a16="http://schemas.microsoft.com/office/drawing/2014/main" id="{464D5627-EF2F-604D-89D6-5C5B9F7B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607" name="Rectangle 66">
                <a:extLst>
                  <a:ext uri="{FF2B5EF4-FFF2-40B4-BE49-F238E27FC236}">
                    <a16:creationId xmlns="" xmlns:a16="http://schemas.microsoft.com/office/drawing/2014/main" id="{0E8BAB2D-962C-DB42-8CFB-36171998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8" name="Text Box 67">
                <a:extLst>
                  <a:ext uri="{FF2B5EF4-FFF2-40B4-BE49-F238E27FC236}">
                    <a16:creationId xmlns="" xmlns:a16="http://schemas.microsoft.com/office/drawing/2014/main" id="{207611A9-15A8-004A-8780-651D63CB2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604" name="Group 68">
              <a:extLst>
                <a:ext uri="{FF2B5EF4-FFF2-40B4-BE49-F238E27FC236}">
                  <a16:creationId xmlns="" xmlns:a16="http://schemas.microsoft.com/office/drawing/2014/main" id="{0350647D-B9CB-F44C-A3BB-4911E53B4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605" name="Rectangle 69">
                <a:extLst>
                  <a:ext uri="{FF2B5EF4-FFF2-40B4-BE49-F238E27FC236}">
                    <a16:creationId xmlns="" xmlns:a16="http://schemas.microsoft.com/office/drawing/2014/main" id="{D6D06566-8FDC-1049-9915-F0119E1E0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6" name="Rectangle 70">
                <a:extLst>
                  <a:ext uri="{FF2B5EF4-FFF2-40B4-BE49-F238E27FC236}">
                    <a16:creationId xmlns="" xmlns:a16="http://schemas.microsoft.com/office/drawing/2014/main" id="{C642603C-03C1-BF49-A5FF-7101DC51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09" name="Group 71">
            <a:extLst>
              <a:ext uri="{FF2B5EF4-FFF2-40B4-BE49-F238E27FC236}">
                <a16:creationId xmlns="" xmlns:a16="http://schemas.microsoft.com/office/drawing/2014/main" id="{66AFA242-11CE-7D44-B7FD-065E7607A538}"/>
              </a:ext>
            </a:extLst>
          </p:cNvPr>
          <p:cNvGrpSpPr>
            <a:grpSpLocks/>
          </p:cNvGrpSpPr>
          <p:nvPr/>
        </p:nvGrpSpPr>
        <p:grpSpPr bwMode="auto"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610" name="Rectangle 72">
              <a:extLst>
                <a:ext uri="{FF2B5EF4-FFF2-40B4-BE49-F238E27FC236}">
                  <a16:creationId xmlns="" xmlns:a16="http://schemas.microsoft.com/office/drawing/2014/main" id="{3B194A0B-DB59-884F-9A9C-0367A34D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Rectangle 73">
              <a:extLst>
                <a:ext uri="{FF2B5EF4-FFF2-40B4-BE49-F238E27FC236}">
                  <a16:creationId xmlns="" xmlns:a16="http://schemas.microsoft.com/office/drawing/2014/main" id="{C81F721E-1CF4-B64A-95E4-0ADFE4A2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12" name="Group 74">
            <a:extLst>
              <a:ext uri="{FF2B5EF4-FFF2-40B4-BE49-F238E27FC236}">
                <a16:creationId xmlns="" xmlns:a16="http://schemas.microsoft.com/office/drawing/2014/main" id="{30108D55-C6E3-8A47-B5DA-F1FCD41B77C2}"/>
              </a:ext>
            </a:extLst>
          </p:cNvPr>
          <p:cNvGrpSpPr>
            <a:grpSpLocks/>
          </p:cNvGrpSpPr>
          <p:nvPr/>
        </p:nvGrpSpPr>
        <p:grpSpPr bwMode="auto"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613" name="Group 75">
              <a:extLst>
                <a:ext uri="{FF2B5EF4-FFF2-40B4-BE49-F238E27FC236}">
                  <a16:creationId xmlns="" xmlns:a16="http://schemas.microsoft.com/office/drawing/2014/main" id="{662C3101-9651-794A-8982-A5212E0B9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17" name="Group 76">
                <a:extLst>
                  <a:ext uri="{FF2B5EF4-FFF2-40B4-BE49-F238E27FC236}">
                    <a16:creationId xmlns="" xmlns:a16="http://schemas.microsoft.com/office/drawing/2014/main" id="{79F2BE77-0F5A-6146-812E-AB85DDAC3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20" name="Group 77">
                  <a:extLst>
                    <a:ext uri="{FF2B5EF4-FFF2-40B4-BE49-F238E27FC236}">
                      <a16:creationId xmlns="" xmlns:a16="http://schemas.microsoft.com/office/drawing/2014/main" id="{B6CD1476-BAF9-C740-93F0-6C99E4E6B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24" name="Rectangle 78">
                    <a:extLst>
                      <a:ext uri="{FF2B5EF4-FFF2-40B4-BE49-F238E27FC236}">
                        <a16:creationId xmlns="" xmlns:a16="http://schemas.microsoft.com/office/drawing/2014/main" id="{B578C0B1-B81E-AA41-810D-12A3F1BF8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5" name="Text Box 79">
                    <a:extLst>
                      <a:ext uri="{FF2B5EF4-FFF2-40B4-BE49-F238E27FC236}">
                        <a16:creationId xmlns="" xmlns:a16="http://schemas.microsoft.com/office/drawing/2014/main" id="{1B07ACFB-219C-864C-9976-F2AF1C53A8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21" name="Group 80">
                  <a:extLst>
                    <a:ext uri="{FF2B5EF4-FFF2-40B4-BE49-F238E27FC236}">
                      <a16:creationId xmlns="" xmlns:a16="http://schemas.microsoft.com/office/drawing/2014/main" id="{EA66BCF1-7483-AD4C-BB6B-0066AA6977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22" name="Rectangle 81">
                    <a:extLst>
                      <a:ext uri="{FF2B5EF4-FFF2-40B4-BE49-F238E27FC236}">
                        <a16:creationId xmlns="" xmlns:a16="http://schemas.microsoft.com/office/drawing/2014/main" id="{FC8C8F27-84EE-1E4F-86DF-7CEEA38BE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3" name="Rectangle 82">
                    <a:extLst>
                      <a:ext uri="{FF2B5EF4-FFF2-40B4-BE49-F238E27FC236}">
                        <a16:creationId xmlns="" xmlns:a16="http://schemas.microsoft.com/office/drawing/2014/main" id="{226E5629-190E-FA4E-A28E-286B978286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18" name="Rectangle 83">
                <a:extLst>
                  <a:ext uri="{FF2B5EF4-FFF2-40B4-BE49-F238E27FC236}">
                    <a16:creationId xmlns="" xmlns:a16="http://schemas.microsoft.com/office/drawing/2014/main" id="{61B8A8D0-55FD-834A-9434-D3CB23CC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9" name="Rectangle 84">
                <a:extLst>
                  <a:ext uri="{FF2B5EF4-FFF2-40B4-BE49-F238E27FC236}">
                    <a16:creationId xmlns="" xmlns:a16="http://schemas.microsoft.com/office/drawing/2014/main" id="{EFC22242-4FA1-BD40-9546-D33F919B5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Rectangle 85">
              <a:extLst>
                <a:ext uri="{FF2B5EF4-FFF2-40B4-BE49-F238E27FC236}">
                  <a16:creationId xmlns="" xmlns:a16="http://schemas.microsoft.com/office/drawing/2014/main" id="{F78B0DE0-60EC-6E4A-9779-CCE2139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Rectangle 86">
              <a:extLst>
                <a:ext uri="{FF2B5EF4-FFF2-40B4-BE49-F238E27FC236}">
                  <a16:creationId xmlns="" xmlns:a16="http://schemas.microsoft.com/office/drawing/2014/main" id="{DDCCFF6A-7B2A-DD4E-819E-E38A0553A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Rectangle 87">
              <a:extLst>
                <a:ext uri="{FF2B5EF4-FFF2-40B4-BE49-F238E27FC236}">
                  <a16:creationId xmlns="" xmlns:a16="http://schemas.microsoft.com/office/drawing/2014/main" id="{E8EC758B-CD76-4B49-A7CD-627808E8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26" name="AutoShape 88">
            <a:extLst>
              <a:ext uri="{FF2B5EF4-FFF2-40B4-BE49-F238E27FC236}">
                <a16:creationId xmlns="" xmlns:a16="http://schemas.microsoft.com/office/drawing/2014/main" id="{373F1512-8CA6-B644-A978-61C53EA11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11" y="1183316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27" name="Group 89">
            <a:extLst>
              <a:ext uri="{FF2B5EF4-FFF2-40B4-BE49-F238E27FC236}">
                <a16:creationId xmlns="" xmlns:a16="http://schemas.microsoft.com/office/drawing/2014/main" id="{7F4ADFB9-C1B4-DC48-9014-BD3FC3E5A35E}"/>
              </a:ext>
            </a:extLst>
          </p:cNvPr>
          <p:cNvGrpSpPr>
            <a:grpSpLocks/>
          </p:cNvGrpSpPr>
          <p:nvPr/>
        </p:nvGrpSpPr>
        <p:grpSpPr bwMode="auto"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628" name="Group 90">
              <a:extLst>
                <a:ext uri="{FF2B5EF4-FFF2-40B4-BE49-F238E27FC236}">
                  <a16:creationId xmlns="" xmlns:a16="http://schemas.microsoft.com/office/drawing/2014/main" id="{99123354-1166-3747-8416-6765BD91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32" name="Group 91">
                <a:extLst>
                  <a:ext uri="{FF2B5EF4-FFF2-40B4-BE49-F238E27FC236}">
                    <a16:creationId xmlns="" xmlns:a16="http://schemas.microsoft.com/office/drawing/2014/main" id="{2521277A-E4D1-7B47-8E5E-B1EEBE5C5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35" name="Group 92">
                  <a:extLst>
                    <a:ext uri="{FF2B5EF4-FFF2-40B4-BE49-F238E27FC236}">
                      <a16:creationId xmlns="" xmlns:a16="http://schemas.microsoft.com/office/drawing/2014/main" id="{482F7D40-F1F7-AC47-B312-160F387D75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41" name="Rectangle 93">
                    <a:extLst>
                      <a:ext uri="{FF2B5EF4-FFF2-40B4-BE49-F238E27FC236}">
                        <a16:creationId xmlns="" xmlns:a16="http://schemas.microsoft.com/office/drawing/2014/main" id="{5A5D4DA1-5358-E74E-9DDB-8F5EDD1F1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2" name="Text Box 94">
                    <a:extLst>
                      <a:ext uri="{FF2B5EF4-FFF2-40B4-BE49-F238E27FC236}">
                        <a16:creationId xmlns="" xmlns:a16="http://schemas.microsoft.com/office/drawing/2014/main" id="{711DD1D0-1145-B045-A8D5-3C7E6F8EA5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36" name="Group 95">
                  <a:extLst>
                    <a:ext uri="{FF2B5EF4-FFF2-40B4-BE49-F238E27FC236}">
                      <a16:creationId xmlns="" xmlns:a16="http://schemas.microsoft.com/office/drawing/2014/main" id="{E35BB6C0-63F2-C74C-8B63-A1833C18FE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37" name="Rectangle 96">
                    <a:extLst>
                      <a:ext uri="{FF2B5EF4-FFF2-40B4-BE49-F238E27FC236}">
                        <a16:creationId xmlns="" xmlns:a16="http://schemas.microsoft.com/office/drawing/2014/main" id="{A7AA138E-6F9F-7149-B237-FE8DDE68D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0" name="Rectangle 97">
                    <a:extLst>
                      <a:ext uri="{FF2B5EF4-FFF2-40B4-BE49-F238E27FC236}">
                        <a16:creationId xmlns="" xmlns:a16="http://schemas.microsoft.com/office/drawing/2014/main" id="{E5B09828-1A27-6F41-983D-85215354D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33" name="Rectangle 98">
                <a:extLst>
                  <a:ext uri="{FF2B5EF4-FFF2-40B4-BE49-F238E27FC236}">
                    <a16:creationId xmlns="" xmlns:a16="http://schemas.microsoft.com/office/drawing/2014/main" id="{80D83DCD-C9ED-4D4A-BEA7-FDC54332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4" name="Rectangle 99">
                <a:extLst>
                  <a:ext uri="{FF2B5EF4-FFF2-40B4-BE49-F238E27FC236}">
                    <a16:creationId xmlns="" xmlns:a16="http://schemas.microsoft.com/office/drawing/2014/main" id="{5936CB08-2138-904D-A399-85EB9305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29" name="Rectangle 100">
              <a:extLst>
                <a:ext uri="{FF2B5EF4-FFF2-40B4-BE49-F238E27FC236}">
                  <a16:creationId xmlns="" xmlns:a16="http://schemas.microsoft.com/office/drawing/2014/main" id="{500C95BF-E7E2-2F40-B2D0-4616E5711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0" name="Rectangle 101">
              <a:extLst>
                <a:ext uri="{FF2B5EF4-FFF2-40B4-BE49-F238E27FC236}">
                  <a16:creationId xmlns="" xmlns:a16="http://schemas.microsoft.com/office/drawing/2014/main" id="{7348B440-180E-2544-8C19-3C8D8CF2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Rectangle 102">
              <a:extLst>
                <a:ext uri="{FF2B5EF4-FFF2-40B4-BE49-F238E27FC236}">
                  <a16:creationId xmlns="" xmlns:a16="http://schemas.microsoft.com/office/drawing/2014/main" id="{D6AA62D3-51AB-8841-A908-73564AFB5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43" name="Rectangle 103">
            <a:extLst>
              <a:ext uri="{FF2B5EF4-FFF2-40B4-BE49-F238E27FC236}">
                <a16:creationId xmlns="" xmlns:a16="http://schemas.microsoft.com/office/drawing/2014/main" id="{873E501C-73D5-B048-BF0B-B7FBD524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88" y="4639418"/>
            <a:ext cx="3216717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DNS query forwarded via LAN switch from client to 1</a:t>
            </a:r>
            <a:r>
              <a:rPr lang="en-US" sz="2400" baseline="30000" dirty="0">
                <a:solidFill>
                  <a:srgbClr val="000000"/>
                </a:solidFill>
                <a:ea typeface="ＭＳ Ｐゴシック" charset="0"/>
              </a:rPr>
              <a:t>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hop router</a:t>
            </a:r>
          </a:p>
        </p:txBody>
      </p:sp>
      <p:sp>
        <p:nvSpPr>
          <p:cNvPr id="644" name="Rectangle 104">
            <a:extLst>
              <a:ext uri="{FF2B5EF4-FFF2-40B4-BE49-F238E27FC236}">
                <a16:creationId xmlns="" xmlns:a16="http://schemas.microsoft.com/office/drawing/2014/main" id="{B78EC689-D545-8441-B61E-769A0D79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619" y="4636688"/>
            <a:ext cx="5141138" cy="148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forwarded from campus network into Comcast network, routed (tables created by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RIP, OSPF, IS-IS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and/or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BGP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routing protocols) to DNS server</a:t>
            </a:r>
          </a:p>
        </p:txBody>
      </p:sp>
      <p:sp>
        <p:nvSpPr>
          <p:cNvPr id="645" name="Rectangle 105">
            <a:extLst>
              <a:ext uri="{FF2B5EF4-FFF2-40B4-BE49-F238E27FC236}">
                <a16:creationId xmlns="" xmlns:a16="http://schemas.microsoft.com/office/drawing/2014/main" id="{90E95EE5-FC39-E148-8B00-785F719B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237" y="1456182"/>
            <a:ext cx="3230563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 err="1">
                <a:solidFill>
                  <a:srgbClr val="000000"/>
                </a:solidFill>
                <a:ea typeface="ＭＳ Ｐゴシック" charset="0"/>
              </a:rPr>
              <a:t>Demux</a:t>
            </a:r>
            <a:r>
              <a:rPr lang="en-US" altLang="ja-JP" sz="2400" dirty="0" err="1">
                <a:solidFill>
                  <a:srgbClr val="000000"/>
                </a:solidFill>
                <a:ea typeface="ＭＳ Ｐゴシック" charset="0"/>
              </a:rPr>
              <a:t>ed</a:t>
            </a:r>
            <a:r>
              <a:rPr lang="en-US" altLang="ja-JP" sz="2400" dirty="0">
                <a:solidFill>
                  <a:srgbClr val="000000"/>
                </a:solidFill>
                <a:ea typeface="ＭＳ Ｐゴシック" charset="0"/>
              </a:rPr>
              <a:t> to DNS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replies to client with IP address of www.google.com </a:t>
            </a:r>
          </a:p>
        </p:txBody>
      </p:sp>
      <p:grpSp>
        <p:nvGrpSpPr>
          <p:cNvPr id="674" name="Group 187">
            <a:extLst>
              <a:ext uri="{FF2B5EF4-FFF2-40B4-BE49-F238E27FC236}">
                <a16:creationId xmlns="" xmlns:a16="http://schemas.microsoft.com/office/drawing/2014/main" id="{C785CCCA-8BB4-6A4D-B52C-2CD9521BF4DD}"/>
              </a:ext>
            </a:extLst>
          </p:cNvPr>
          <p:cNvGrpSpPr>
            <a:grpSpLocks/>
          </p:cNvGrpSpPr>
          <p:nvPr/>
        </p:nvGrpSpPr>
        <p:grpSpPr bwMode="auto">
          <a:xfrm>
            <a:off x="5809991" y="1480142"/>
            <a:ext cx="1317624" cy="1314450"/>
            <a:chOff x="931" y="1941"/>
            <a:chExt cx="830" cy="828"/>
          </a:xfrm>
        </p:grpSpPr>
        <p:sp>
          <p:nvSpPr>
            <p:cNvPr id="675" name="Freeform 188">
              <a:extLst>
                <a:ext uri="{FF2B5EF4-FFF2-40B4-BE49-F238E27FC236}">
                  <a16:creationId xmlns="" xmlns:a16="http://schemas.microsoft.com/office/drawing/2014/main" id="{8003B93D-94BD-9E42-B9C2-58440DC8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7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254 w 10000"/>
                <a:gd name="connsiteY0" fmla="*/ 0 h 10000"/>
                <a:gd name="connsiteX1" fmla="*/ 10000 w 10000"/>
                <a:gd name="connsiteY1" fmla="*/ 5019 h 10000"/>
                <a:gd name="connsiteX2" fmla="*/ 5720 w 10000"/>
                <a:gd name="connsiteY2" fmla="*/ 7201 h 10000"/>
                <a:gd name="connsiteX3" fmla="*/ 109 w 10000"/>
                <a:gd name="connsiteY3" fmla="*/ 10000 h 10000"/>
                <a:gd name="connsiteX4" fmla="*/ 236 w 10000"/>
                <a:gd name="connsiteY4" fmla="*/ 6679 h 10000"/>
                <a:gd name="connsiteX5" fmla="*/ 0 w 10000"/>
                <a:gd name="connsiteY5" fmla="*/ 4632 h 10000"/>
                <a:gd name="connsiteX6" fmla="*/ 254 w 10000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" h="10000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76" name="Group 189">
              <a:extLst>
                <a:ext uri="{FF2B5EF4-FFF2-40B4-BE49-F238E27FC236}">
                  <a16:creationId xmlns="" xmlns:a16="http://schemas.microsoft.com/office/drawing/2014/main" id="{143562C0-5361-6240-B520-1E19C24C9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677" name="Rectangle 190">
                <a:extLst>
                  <a:ext uri="{FF2B5EF4-FFF2-40B4-BE49-F238E27FC236}">
                    <a16:creationId xmlns="" xmlns:a16="http://schemas.microsoft.com/office/drawing/2014/main" id="{349F8EC0-27D5-4349-907D-BB3017AE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Text Box 191">
                <a:extLst>
                  <a:ext uri="{FF2B5EF4-FFF2-40B4-BE49-F238E27FC236}">
                    <a16:creationId xmlns="" xmlns:a16="http://schemas.microsoft.com/office/drawing/2014/main" id="{23467518-4906-8A41-B8C2-35FFEA344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679" name="Line 192">
                <a:extLst>
                  <a:ext uri="{FF2B5EF4-FFF2-40B4-BE49-F238E27FC236}">
                    <a16:creationId xmlns="" xmlns:a16="http://schemas.microsoft.com/office/drawing/2014/main" id="{23801BE2-040C-9B4B-A8F3-7264AE3E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0" name="Line 193">
                <a:extLst>
                  <a:ext uri="{FF2B5EF4-FFF2-40B4-BE49-F238E27FC236}">
                    <a16:creationId xmlns="" xmlns:a16="http://schemas.microsoft.com/office/drawing/2014/main" id="{4FC79998-5D20-F94B-94C6-EBEBEE39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1" name="Line 194">
                <a:extLst>
                  <a:ext uri="{FF2B5EF4-FFF2-40B4-BE49-F238E27FC236}">
                    <a16:creationId xmlns="" xmlns:a16="http://schemas.microsoft.com/office/drawing/2014/main" id="{7C075311-BBA4-5843-8E33-8C979CED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2" name="Line 195">
                <a:extLst>
                  <a:ext uri="{FF2B5EF4-FFF2-40B4-BE49-F238E27FC236}">
                    <a16:creationId xmlns="" xmlns:a16="http://schemas.microsoft.com/office/drawing/2014/main" id="{BF18DFB8-D1BE-E041-A803-4A29C63E1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83" name="Group 196">
            <a:extLst>
              <a:ext uri="{FF2B5EF4-FFF2-40B4-BE49-F238E27FC236}">
                <a16:creationId xmlns="" xmlns:a16="http://schemas.microsoft.com/office/drawing/2014/main" id="{7BA78456-746C-CE4E-A8FB-AF29B4878EAE}"/>
              </a:ext>
            </a:extLst>
          </p:cNvPr>
          <p:cNvGrpSpPr>
            <a:grpSpLocks/>
          </p:cNvGrpSpPr>
          <p:nvPr/>
        </p:nvGrpSpPr>
        <p:grpSpPr bwMode="auto"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684" name="Group 197">
              <a:extLst>
                <a:ext uri="{FF2B5EF4-FFF2-40B4-BE49-F238E27FC236}">
                  <a16:creationId xmlns="" xmlns:a16="http://schemas.microsoft.com/office/drawing/2014/main" id="{EB43FE30-2E4F-284B-84EC-888E46985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689" name="Group 198">
                <a:extLst>
                  <a:ext uri="{FF2B5EF4-FFF2-40B4-BE49-F238E27FC236}">
                    <a16:creationId xmlns="" xmlns:a16="http://schemas.microsoft.com/office/drawing/2014/main" id="{ECA7DA69-5BBB-A046-A422-FA189BF9E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714" name="Group 199">
                  <a:extLst>
                    <a:ext uri="{FF2B5EF4-FFF2-40B4-BE49-F238E27FC236}">
                      <a16:creationId xmlns="" xmlns:a16="http://schemas.microsoft.com/office/drawing/2014/main" id="{932D35F8-BEDB-1844-B106-804B50CBEC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717" name="Rectangle 200">
                    <a:extLst>
                      <a:ext uri="{FF2B5EF4-FFF2-40B4-BE49-F238E27FC236}">
                        <a16:creationId xmlns="" xmlns:a16="http://schemas.microsoft.com/office/drawing/2014/main" id="{D685F722-E345-AA41-8A63-787012D34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8" name="Text Box 201">
                    <a:extLst>
                      <a:ext uri="{FF2B5EF4-FFF2-40B4-BE49-F238E27FC236}">
                        <a16:creationId xmlns="" xmlns:a16="http://schemas.microsoft.com/office/drawing/2014/main" id="{ABA1ADB3-7EDA-D641-B2AE-3069634DA2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sp>
              <p:nvSpPr>
                <p:cNvPr id="715" name="Rectangle 202">
                  <a:extLst>
                    <a:ext uri="{FF2B5EF4-FFF2-40B4-BE49-F238E27FC236}">
                      <a16:creationId xmlns="" xmlns:a16="http://schemas.microsoft.com/office/drawing/2014/main" id="{46765DC8-A2C9-9E4A-B7A9-218058CA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16" name="Rectangle 203">
                  <a:extLst>
                    <a:ext uri="{FF2B5EF4-FFF2-40B4-BE49-F238E27FC236}">
                      <a16:creationId xmlns="" xmlns:a16="http://schemas.microsoft.com/office/drawing/2014/main" id="{CAAAD386-0C50-F945-B03D-048CA16D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0" name="Group 204">
                <a:extLst>
                  <a:ext uri="{FF2B5EF4-FFF2-40B4-BE49-F238E27FC236}">
                    <a16:creationId xmlns="" xmlns:a16="http://schemas.microsoft.com/office/drawing/2014/main" id="{25BAA23E-EA3F-0F4C-A11D-B93B5829C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708" name="Group 205">
                  <a:extLst>
                    <a:ext uri="{FF2B5EF4-FFF2-40B4-BE49-F238E27FC236}">
                      <a16:creationId xmlns="" xmlns:a16="http://schemas.microsoft.com/office/drawing/2014/main" id="{373C402E-6ACA-8E47-B786-CE64B796C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712" name="Rectangle 206">
                    <a:extLst>
                      <a:ext uri="{FF2B5EF4-FFF2-40B4-BE49-F238E27FC236}">
                        <a16:creationId xmlns="" xmlns:a16="http://schemas.microsoft.com/office/drawing/2014/main" id="{B51D004E-AE15-F64F-B261-E1ECCF0AA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3" name="Text Box 207">
                    <a:extLst>
                      <a:ext uri="{FF2B5EF4-FFF2-40B4-BE49-F238E27FC236}">
                        <a16:creationId xmlns="" xmlns:a16="http://schemas.microsoft.com/office/drawing/2014/main" id="{3C6E7598-D15F-BA43-B537-042BE31648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709" name="Group 208">
                  <a:extLst>
                    <a:ext uri="{FF2B5EF4-FFF2-40B4-BE49-F238E27FC236}">
                      <a16:creationId xmlns="" xmlns:a16="http://schemas.microsoft.com/office/drawing/2014/main" id="{29BF291F-B4D5-1D4C-913D-86A482741F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710" name="Rectangle 209">
                    <a:extLst>
                      <a:ext uri="{FF2B5EF4-FFF2-40B4-BE49-F238E27FC236}">
                        <a16:creationId xmlns="" xmlns:a16="http://schemas.microsoft.com/office/drawing/2014/main" id="{61FBF84B-CE50-B643-AE79-9D89AE733F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1" name="Rectangle 210">
                    <a:extLst>
                      <a:ext uri="{FF2B5EF4-FFF2-40B4-BE49-F238E27FC236}">
                        <a16:creationId xmlns="" xmlns:a16="http://schemas.microsoft.com/office/drawing/2014/main" id="{E5121B12-FBF0-4342-BF6D-87B9B283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691" name="Group 211">
                <a:extLst>
                  <a:ext uri="{FF2B5EF4-FFF2-40B4-BE49-F238E27FC236}">
                    <a16:creationId xmlns="" xmlns:a16="http://schemas.microsoft.com/office/drawing/2014/main" id="{B0E7ACA9-2CF6-1243-9F9A-0D709EE07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706" name="Rectangle 212">
                  <a:extLst>
                    <a:ext uri="{FF2B5EF4-FFF2-40B4-BE49-F238E27FC236}">
                      <a16:creationId xmlns="" xmlns:a16="http://schemas.microsoft.com/office/drawing/2014/main" id="{CB0204CB-AB58-C940-B731-04091AC2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7" name="Rectangle 213">
                  <a:extLst>
                    <a:ext uri="{FF2B5EF4-FFF2-40B4-BE49-F238E27FC236}">
                      <a16:creationId xmlns="" xmlns:a16="http://schemas.microsoft.com/office/drawing/2014/main" id="{0B38DAE2-5553-E244-8B07-8FC2A6735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2" name="Group 214">
                <a:extLst>
                  <a:ext uri="{FF2B5EF4-FFF2-40B4-BE49-F238E27FC236}">
                    <a16:creationId xmlns="" xmlns:a16="http://schemas.microsoft.com/office/drawing/2014/main" id="{4A68C375-1CEB-0845-95BA-B239F6E62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693" name="Group 215">
                  <a:extLst>
                    <a:ext uri="{FF2B5EF4-FFF2-40B4-BE49-F238E27FC236}">
                      <a16:creationId xmlns="" xmlns:a16="http://schemas.microsoft.com/office/drawing/2014/main" id="{9E6C3DE1-7976-6F45-8A25-72AB746BD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697" name="Group 216">
                    <a:extLst>
                      <a:ext uri="{FF2B5EF4-FFF2-40B4-BE49-F238E27FC236}">
                        <a16:creationId xmlns="" xmlns:a16="http://schemas.microsoft.com/office/drawing/2014/main" id="{CCA61FE2-639D-B541-A0E1-D86796188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700" name="Group 217">
                      <a:extLst>
                        <a:ext uri="{FF2B5EF4-FFF2-40B4-BE49-F238E27FC236}">
                          <a16:creationId xmlns="" xmlns:a16="http://schemas.microsoft.com/office/drawing/2014/main" id="{5E34812B-E977-C349-A338-24FA559852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704" name="Rectangle 218">
                        <a:extLst>
                          <a:ext uri="{FF2B5EF4-FFF2-40B4-BE49-F238E27FC236}">
                            <a16:creationId xmlns="" xmlns:a16="http://schemas.microsoft.com/office/drawing/2014/main" id="{D0619781-83D7-AA45-8ACB-511E9E48B7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5" name="Text Box 219">
                        <a:extLst>
                          <a:ext uri="{FF2B5EF4-FFF2-40B4-BE49-F238E27FC236}">
                            <a16:creationId xmlns="" xmlns:a16="http://schemas.microsoft.com/office/drawing/2014/main" id="{E98FBF2F-723D-B747-8B9B-86363B2AC11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701" name="Group 220">
                      <a:extLst>
                        <a:ext uri="{FF2B5EF4-FFF2-40B4-BE49-F238E27FC236}">
                          <a16:creationId xmlns="" xmlns:a16="http://schemas.microsoft.com/office/drawing/2014/main" id="{831B80DD-C2F6-264E-98EA-E1865CB81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702" name="Rectangle 221">
                        <a:extLst>
                          <a:ext uri="{FF2B5EF4-FFF2-40B4-BE49-F238E27FC236}">
                            <a16:creationId xmlns="" xmlns:a16="http://schemas.microsoft.com/office/drawing/2014/main" id="{8EA783A9-E38D-4042-9805-1ECF12F5B7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3" name="Rectangle 222">
                        <a:extLst>
                          <a:ext uri="{FF2B5EF4-FFF2-40B4-BE49-F238E27FC236}">
                            <a16:creationId xmlns="" xmlns:a16="http://schemas.microsoft.com/office/drawing/2014/main" id="{8711C814-64CC-D441-8472-85CBD1B30A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698" name="Rectangle 223">
                    <a:extLst>
                      <a:ext uri="{FF2B5EF4-FFF2-40B4-BE49-F238E27FC236}">
                        <a16:creationId xmlns="" xmlns:a16="http://schemas.microsoft.com/office/drawing/2014/main" id="{2A58AC39-92ED-B846-A308-8A8B1485C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99" name="Rectangle 224">
                    <a:extLst>
                      <a:ext uri="{FF2B5EF4-FFF2-40B4-BE49-F238E27FC236}">
                        <a16:creationId xmlns="" xmlns:a16="http://schemas.microsoft.com/office/drawing/2014/main" id="{A393CD03-293E-A74B-B8CE-1F9571B66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4" name="Rectangle 225">
                  <a:extLst>
                    <a:ext uri="{FF2B5EF4-FFF2-40B4-BE49-F238E27FC236}">
                      <a16:creationId xmlns="" xmlns:a16="http://schemas.microsoft.com/office/drawing/2014/main" id="{77E35D46-4F7B-6745-AE76-82EF8774B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Rectangle 226">
                  <a:extLst>
                    <a:ext uri="{FF2B5EF4-FFF2-40B4-BE49-F238E27FC236}">
                      <a16:creationId xmlns="" xmlns:a16="http://schemas.microsoft.com/office/drawing/2014/main" id="{326A96ED-AB23-384C-A796-7D2AB9337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Rectangle 227">
                  <a:extLst>
                    <a:ext uri="{FF2B5EF4-FFF2-40B4-BE49-F238E27FC236}">
                      <a16:creationId xmlns="" xmlns:a16="http://schemas.microsoft.com/office/drawing/2014/main" id="{FEDE95BD-327A-B34F-A164-D7395B700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685" name="AutoShape 228">
              <a:extLst>
                <a:ext uri="{FF2B5EF4-FFF2-40B4-BE49-F238E27FC236}">
                  <a16:creationId xmlns="" xmlns:a16="http://schemas.microsoft.com/office/drawing/2014/main" id="{7E540946-B645-6F49-8239-C8D7D6C583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229">
              <a:extLst>
                <a:ext uri="{FF2B5EF4-FFF2-40B4-BE49-F238E27FC236}">
                  <a16:creationId xmlns="" xmlns:a16="http://schemas.microsoft.com/office/drawing/2014/main" id="{6BA61DA2-A413-E44B-AEFA-AA547DAB2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687" name="Rectangle 230">
                <a:extLst>
                  <a:ext uri="{FF2B5EF4-FFF2-40B4-BE49-F238E27FC236}">
                    <a16:creationId xmlns="" xmlns:a16="http://schemas.microsoft.com/office/drawing/2014/main" id="{4298490A-8079-374C-9608-987C5F6BA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8" name="Text Box 231">
                <a:extLst>
                  <a:ext uri="{FF2B5EF4-FFF2-40B4-BE49-F238E27FC236}">
                    <a16:creationId xmlns="" xmlns:a16="http://schemas.microsoft.com/office/drawing/2014/main" id="{DFCFF247-06AF-C44C-8721-8E3FAA97F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</p:grpSp>
      <p:grpSp>
        <p:nvGrpSpPr>
          <p:cNvPr id="174" name="Group 248">
            <a:extLst>
              <a:ext uri="{FF2B5EF4-FFF2-40B4-BE49-F238E27FC236}">
                <a16:creationId xmlns="" xmlns:a16="http://schemas.microsoft.com/office/drawing/2014/main" id="{BA24EA86-E609-CE4E-99CD-C3F5EEC98D5E}"/>
              </a:ext>
            </a:extLst>
          </p:cNvPr>
          <p:cNvGrpSpPr>
            <a:grpSpLocks/>
          </p:cNvGrpSpPr>
          <p:nvPr/>
        </p:nvGrpSpPr>
        <p:grpSpPr bwMode="auto"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175" name="Freeform 148">
              <a:extLst>
                <a:ext uri="{FF2B5EF4-FFF2-40B4-BE49-F238E27FC236}">
                  <a16:creationId xmlns="" xmlns:a16="http://schemas.microsoft.com/office/drawing/2014/main" id="{8350240D-86DF-D14A-AE97-8866B95B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Rectangle 149">
              <a:extLst>
                <a:ext uri="{FF2B5EF4-FFF2-40B4-BE49-F238E27FC236}">
                  <a16:creationId xmlns="" xmlns:a16="http://schemas.microsoft.com/office/drawing/2014/main" id="{2E95E385-ED1A-2B4D-BD18-2501FD76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Freeform 150">
              <a:extLst>
                <a:ext uri="{FF2B5EF4-FFF2-40B4-BE49-F238E27FC236}">
                  <a16:creationId xmlns="" xmlns:a16="http://schemas.microsoft.com/office/drawing/2014/main" id="{C1BAE21E-7184-3C47-BD21-0D357950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Freeform 151">
              <a:extLst>
                <a:ext uri="{FF2B5EF4-FFF2-40B4-BE49-F238E27FC236}">
                  <a16:creationId xmlns="" xmlns:a16="http://schemas.microsoft.com/office/drawing/2014/main" id="{90457001-FC0D-0E41-A13D-0BDA9154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="" xmlns:a16="http://schemas.microsoft.com/office/drawing/2014/main" id="{E7330E90-9DD8-0A4A-8C05-BCE03E9B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0" name="Group 153">
              <a:extLst>
                <a:ext uri="{FF2B5EF4-FFF2-40B4-BE49-F238E27FC236}">
                  <a16:creationId xmlns="" xmlns:a16="http://schemas.microsoft.com/office/drawing/2014/main" id="{9B69857C-D710-6442-BB78-8153EE3EB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8" name="AutoShape 154">
                <a:extLst>
                  <a:ext uri="{FF2B5EF4-FFF2-40B4-BE49-F238E27FC236}">
                    <a16:creationId xmlns="" xmlns:a16="http://schemas.microsoft.com/office/drawing/2014/main" id="{6270511B-D2F9-294E-AEB5-29C1A2B52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AutoShape 155">
                <a:extLst>
                  <a:ext uri="{FF2B5EF4-FFF2-40B4-BE49-F238E27FC236}">
                    <a16:creationId xmlns="" xmlns:a16="http://schemas.microsoft.com/office/drawing/2014/main" id="{98DF3608-E392-6D43-AAB6-C4A3AD78A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1" name="Rectangle 156">
              <a:extLst>
                <a:ext uri="{FF2B5EF4-FFF2-40B4-BE49-F238E27FC236}">
                  <a16:creationId xmlns="" xmlns:a16="http://schemas.microsoft.com/office/drawing/2014/main" id="{F815B378-AF9E-EE4F-A309-282DA3E4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2" name="Group 157">
              <a:extLst>
                <a:ext uri="{FF2B5EF4-FFF2-40B4-BE49-F238E27FC236}">
                  <a16:creationId xmlns="" xmlns:a16="http://schemas.microsoft.com/office/drawing/2014/main" id="{67E01184-334F-3545-AB40-BB314E4F9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6" name="AutoShape 158">
                <a:extLst>
                  <a:ext uri="{FF2B5EF4-FFF2-40B4-BE49-F238E27FC236}">
                    <a16:creationId xmlns="" xmlns:a16="http://schemas.microsoft.com/office/drawing/2014/main" id="{2BBCFBE6-69B0-A846-B264-B4F74AEC5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7" name="AutoShape 159">
                <a:extLst>
                  <a:ext uri="{FF2B5EF4-FFF2-40B4-BE49-F238E27FC236}">
                    <a16:creationId xmlns="" xmlns:a16="http://schemas.microsoft.com/office/drawing/2014/main" id="{B46CC4E6-97C8-E346-BA88-4BE5F3D1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3" name="Rectangle 160">
              <a:extLst>
                <a:ext uri="{FF2B5EF4-FFF2-40B4-BE49-F238E27FC236}">
                  <a16:creationId xmlns="" xmlns:a16="http://schemas.microsoft.com/office/drawing/2014/main" id="{3A68D5E8-E8F5-6941-AA7A-DB4724A1A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161">
              <a:extLst>
                <a:ext uri="{FF2B5EF4-FFF2-40B4-BE49-F238E27FC236}">
                  <a16:creationId xmlns="" xmlns:a16="http://schemas.microsoft.com/office/drawing/2014/main" id="{C85FE9F8-AB9B-DC49-B969-5A8909D9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162">
              <a:extLst>
                <a:ext uri="{FF2B5EF4-FFF2-40B4-BE49-F238E27FC236}">
                  <a16:creationId xmlns="" xmlns:a16="http://schemas.microsoft.com/office/drawing/2014/main" id="{83136C62-1CD4-8B40-839F-A7EEC2777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163">
                <a:extLst>
                  <a:ext uri="{FF2B5EF4-FFF2-40B4-BE49-F238E27FC236}">
                    <a16:creationId xmlns="" xmlns:a16="http://schemas.microsoft.com/office/drawing/2014/main" id="{EB609148-CFB5-2A44-949A-AA2E8B42E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AutoShape 164">
                <a:extLst>
                  <a:ext uri="{FF2B5EF4-FFF2-40B4-BE49-F238E27FC236}">
                    <a16:creationId xmlns="" xmlns:a16="http://schemas.microsoft.com/office/drawing/2014/main" id="{A2E1E84C-7141-1743-B35A-4172B2D6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165">
              <a:extLst>
                <a:ext uri="{FF2B5EF4-FFF2-40B4-BE49-F238E27FC236}">
                  <a16:creationId xmlns="" xmlns:a16="http://schemas.microsoft.com/office/drawing/2014/main" id="{43050567-31E9-244B-93D9-5A67D078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7" name="Group 166">
              <a:extLst>
                <a:ext uri="{FF2B5EF4-FFF2-40B4-BE49-F238E27FC236}">
                  <a16:creationId xmlns="" xmlns:a16="http://schemas.microsoft.com/office/drawing/2014/main" id="{30BC8383-936E-0243-A67E-87F464BD0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67">
                <a:extLst>
                  <a:ext uri="{FF2B5EF4-FFF2-40B4-BE49-F238E27FC236}">
                    <a16:creationId xmlns="" xmlns:a16="http://schemas.microsoft.com/office/drawing/2014/main" id="{36E98FE5-C685-5F4F-9812-01F5B196A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AutoShape 168">
                <a:extLst>
                  <a:ext uri="{FF2B5EF4-FFF2-40B4-BE49-F238E27FC236}">
                    <a16:creationId xmlns="" xmlns:a16="http://schemas.microsoft.com/office/drawing/2014/main" id="{62A48F7A-763D-F94A-B670-67B97F40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8" name="Rectangle 169">
              <a:extLst>
                <a:ext uri="{FF2B5EF4-FFF2-40B4-BE49-F238E27FC236}">
                  <a16:creationId xmlns="" xmlns:a16="http://schemas.microsoft.com/office/drawing/2014/main" id="{98A2D58B-8610-0049-9824-1E1CCFB8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170">
              <a:extLst>
                <a:ext uri="{FF2B5EF4-FFF2-40B4-BE49-F238E27FC236}">
                  <a16:creationId xmlns="" xmlns:a16="http://schemas.microsoft.com/office/drawing/2014/main" id="{11AF6B7E-B658-0E42-B146-B4505BFC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171">
              <a:extLst>
                <a:ext uri="{FF2B5EF4-FFF2-40B4-BE49-F238E27FC236}">
                  <a16:creationId xmlns="" xmlns:a16="http://schemas.microsoft.com/office/drawing/2014/main" id="{6617EE11-1A08-B148-9C6E-2B115F7D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Oval 172">
              <a:extLst>
                <a:ext uri="{FF2B5EF4-FFF2-40B4-BE49-F238E27FC236}">
                  <a16:creationId xmlns="" xmlns:a16="http://schemas.microsoft.com/office/drawing/2014/main" id="{EC8F463F-0BDA-0F45-9F76-2C41270B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173">
              <a:extLst>
                <a:ext uri="{FF2B5EF4-FFF2-40B4-BE49-F238E27FC236}">
                  <a16:creationId xmlns="" xmlns:a16="http://schemas.microsoft.com/office/drawing/2014/main" id="{029218AA-C435-EC48-972D-7D279AA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AutoShape 174">
              <a:extLst>
                <a:ext uri="{FF2B5EF4-FFF2-40B4-BE49-F238E27FC236}">
                  <a16:creationId xmlns="" xmlns:a16="http://schemas.microsoft.com/office/drawing/2014/main" id="{004AF6A9-08DC-4C40-BD6A-E99AA1ED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AutoShape 175">
              <a:extLst>
                <a:ext uri="{FF2B5EF4-FFF2-40B4-BE49-F238E27FC236}">
                  <a16:creationId xmlns="" xmlns:a16="http://schemas.microsoft.com/office/drawing/2014/main" id="{58FF6008-68B1-1F41-A35F-1814BE38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Oval 176">
              <a:extLst>
                <a:ext uri="{FF2B5EF4-FFF2-40B4-BE49-F238E27FC236}">
                  <a16:creationId xmlns="" xmlns:a16="http://schemas.microsoft.com/office/drawing/2014/main" id="{D3C587EC-E48C-E842-BC9C-FF13CB39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6" name="Oval 177">
              <a:extLst>
                <a:ext uri="{FF2B5EF4-FFF2-40B4-BE49-F238E27FC236}">
                  <a16:creationId xmlns="" xmlns:a16="http://schemas.microsoft.com/office/drawing/2014/main" id="{012B9197-2851-C241-AF64-90AEA8FD0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Oval 178">
              <a:extLst>
                <a:ext uri="{FF2B5EF4-FFF2-40B4-BE49-F238E27FC236}">
                  <a16:creationId xmlns="" xmlns:a16="http://schemas.microsoft.com/office/drawing/2014/main" id="{1016A314-384F-CB4F-B077-543DA4A2F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="" xmlns:a16="http://schemas.microsoft.com/office/drawing/2014/main" id="{5922B0DF-34CC-0949-8A0A-5B645EA4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CA6F153-E77E-2C42-832A-3394AC9B48B8}"/>
              </a:ext>
            </a:extLst>
          </p:cNvPr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719" name="Group 53">
              <a:extLst>
                <a:ext uri="{FF2B5EF4-FFF2-40B4-BE49-F238E27FC236}">
                  <a16:creationId xmlns="" xmlns:a16="http://schemas.microsoft.com/office/drawing/2014/main" id="{8B05B42C-C438-E24D-AFA2-298485978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720" name="Rectangle 54">
                <a:extLst>
                  <a:ext uri="{FF2B5EF4-FFF2-40B4-BE49-F238E27FC236}">
                    <a16:creationId xmlns="" xmlns:a16="http://schemas.microsoft.com/office/drawing/2014/main" id="{D126321D-B0DA-3244-AC5F-32642BCEE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1" name="Text Box 55">
                <a:extLst>
                  <a:ext uri="{FF2B5EF4-FFF2-40B4-BE49-F238E27FC236}">
                    <a16:creationId xmlns="" xmlns:a16="http://schemas.microsoft.com/office/drawing/2014/main" id="{BC8AD8C6-CCDE-A54B-8E07-A6320750A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722" name="AutoShape 88">
              <a:extLst>
                <a:ext uri="{FF2B5EF4-FFF2-40B4-BE49-F238E27FC236}">
                  <a16:creationId xmlns="" xmlns:a16="http://schemas.microsoft.com/office/drawing/2014/main" id="{0C51A2FB-6AD3-AF4D-BF7E-5FC96D20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915" y="1475417"/>
              <a:ext cx="381000" cy="487292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="" xmlns:a16="http://schemas.microsoft.com/office/drawing/2014/main" id="{1AF7A381-C377-40BF-8E73-4A037D3773D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="" xmlns:a16="http://schemas.microsoft.com/office/drawing/2014/main" id="{02DB8D0D-38DE-405D-836A-43E8E00D2044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="" xmlns:a16="http://schemas.microsoft.com/office/drawing/2014/main" id="{C4A510BE-0B8E-47F1-8730-D7F8AA597192}"/>
              </a:ext>
            </a:extLst>
          </p:cNvPr>
          <p:cNvSpPr/>
          <p:nvPr/>
        </p:nvSpPr>
        <p:spPr>
          <a:xfrm>
            <a:off x="393111" y="727493"/>
            <a:ext cx="395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Using DNS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8669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30208 0.00047 C 0.26822 0.07408 0.22513 0.17477 0.19544 0.2474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44 0.24746 C 0.22916 0.21204 0.2526 0.20463 0.31184 0.16389 C 0.37122 0.12315 0.45169 0.08102 0.50768 0.0206 C 0.48984 0.02084 0.39205 0.01922 0.37057 0.02037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113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=""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=""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=""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=""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=""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=""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=""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=""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=""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=""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=""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=""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=""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=""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=""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=""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=""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=""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=""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=""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=""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=""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=""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=""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=""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=""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=""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=""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=""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=""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=""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=""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=""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=""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=""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=""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=""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=""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=""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=""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=""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=""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=""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=""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=""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=""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=""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=""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=""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=""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=""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=""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=""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=""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=""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=""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=""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=""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=""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=""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=""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=""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=""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=""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=""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=""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=""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=""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=""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=""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=""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=""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=""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=""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=""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=""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=""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=""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=""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=""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=""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=""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=""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=""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=""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=""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=""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=""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=""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=""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=""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=""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=""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=""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=""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=""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=""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=""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=""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=""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=""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=""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=""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=""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=""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=""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=""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=""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=""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=""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=""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=""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=""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=""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=""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=""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=""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=""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=""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=""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=""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=""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=""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=""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=""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=""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=""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=""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=""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=""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=""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=""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=""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=""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=""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=""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=""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=""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=""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=""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=""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=""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=""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=""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=""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=""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=""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=""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=""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=""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=""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=""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=""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=""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=""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=""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542" name="Group 325">
            <a:extLst>
              <a:ext uri="{FF2B5EF4-FFF2-40B4-BE49-F238E27FC236}">
                <a16:creationId xmlns="" xmlns:a16="http://schemas.microsoft.com/office/drawing/2014/main" id="{44BB38E6-E14F-E243-A361-68D05E58CCCB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43" name="Group 52">
              <a:extLst>
                <a:ext uri="{FF2B5EF4-FFF2-40B4-BE49-F238E27FC236}">
                  <a16:creationId xmlns="" xmlns:a16="http://schemas.microsoft.com/office/drawing/2014/main" id="{0A8D6708-4609-6945-A946-E47D0AA23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45" name="Rectangle 53">
                <a:extLst>
                  <a:ext uri="{FF2B5EF4-FFF2-40B4-BE49-F238E27FC236}">
                    <a16:creationId xmlns="" xmlns:a16="http://schemas.microsoft.com/office/drawing/2014/main" id="{B6E73418-9916-914F-BAF1-61EBBD28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Text Box 54">
                <a:extLst>
                  <a:ext uri="{FF2B5EF4-FFF2-40B4-BE49-F238E27FC236}">
                    <a16:creationId xmlns="" xmlns:a16="http://schemas.microsoft.com/office/drawing/2014/main" id="{EB3D178B-2079-974C-BBAF-D1859C342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544" name="AutoShape 85">
              <a:extLst>
                <a:ext uri="{FF2B5EF4-FFF2-40B4-BE49-F238E27FC236}">
                  <a16:creationId xmlns="" xmlns:a16="http://schemas.microsoft.com/office/drawing/2014/main" id="{B164A8CC-CDC1-E443-A720-0B9C1A59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47" name="Rectangle 100">
            <a:extLst>
              <a:ext uri="{FF2B5EF4-FFF2-40B4-BE49-F238E27FC236}">
                <a16:creationId xmlns="" xmlns:a16="http://schemas.microsoft.com/office/drawing/2014/main" id="{736B0FF4-A2E8-AE45-921A-22C015CB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1568450"/>
            <a:ext cx="4227512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To send HTTP request, client first opens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TCP socket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to web server</a:t>
            </a:r>
          </a:p>
        </p:txBody>
      </p:sp>
      <p:sp>
        <p:nvSpPr>
          <p:cNvPr id="548" name="Rectangle 101">
            <a:extLst>
              <a:ext uri="{FF2B5EF4-FFF2-40B4-BE49-F238E27FC236}">
                <a16:creationId xmlns="" xmlns:a16="http://schemas.microsoft.com/office/drawing/2014/main" id="{FC65F5D7-75A7-7843-969E-B8C83BD5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426" y="2619376"/>
            <a:ext cx="47831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SYN segment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1 in TCP 3-way handshake) inter-domain routed to web server</a:t>
            </a:r>
          </a:p>
        </p:txBody>
      </p:sp>
      <p:sp>
        <p:nvSpPr>
          <p:cNvPr id="549" name="Rectangle 102">
            <a:extLst>
              <a:ext uri="{FF2B5EF4-FFF2-40B4-BE49-F238E27FC236}">
                <a16:creationId xmlns="" xmlns:a16="http://schemas.microsoft.com/office/drawing/2014/main" id="{51C744F0-EF71-344A-B333-4EEF1D80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983" y="4916719"/>
            <a:ext cx="434179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connection established!</a:t>
            </a:r>
          </a:p>
        </p:txBody>
      </p:sp>
      <p:grpSp>
        <p:nvGrpSpPr>
          <p:cNvPr id="550" name="Group 314">
            <a:extLst>
              <a:ext uri="{FF2B5EF4-FFF2-40B4-BE49-F238E27FC236}">
                <a16:creationId xmlns="" xmlns:a16="http://schemas.microsoft.com/office/drawing/2014/main" id="{4E3B24CA-FEEE-3E47-9A58-189AE2727095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51" name="Rectangle 99">
              <a:extLst>
                <a:ext uri="{FF2B5EF4-FFF2-40B4-BE49-F238E27FC236}">
                  <a16:creationId xmlns="" xmlns:a16="http://schemas.microsoft.com/office/drawing/2014/main" id="{287E07CE-E274-3F4D-96B8-D3177BBB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95">
              <a:extLst>
                <a:ext uri="{FF2B5EF4-FFF2-40B4-BE49-F238E27FC236}">
                  <a16:creationId xmlns="" xmlns:a16="http://schemas.microsoft.com/office/drawing/2014/main" id="{8886EA9A-C5FF-A347-84C6-EC7C6AFE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3" name="Rectangle 96">
              <a:extLst>
                <a:ext uri="{FF2B5EF4-FFF2-40B4-BE49-F238E27FC236}">
                  <a16:creationId xmlns="" xmlns:a16="http://schemas.microsoft.com/office/drawing/2014/main" id="{3E962067-480B-FE47-A3AE-7153A4C4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4" name="Rectangle 97">
              <a:extLst>
                <a:ext uri="{FF2B5EF4-FFF2-40B4-BE49-F238E27FC236}">
                  <a16:creationId xmlns="" xmlns:a16="http://schemas.microsoft.com/office/drawing/2014/main" id="{B4CDB1AD-3C2F-3347-A517-1F1AEEF6D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5" name="Rectangle 98">
              <a:extLst>
                <a:ext uri="{FF2B5EF4-FFF2-40B4-BE49-F238E27FC236}">
                  <a16:creationId xmlns="" xmlns:a16="http://schemas.microsoft.com/office/drawing/2014/main" id="{B0AC5248-EFDD-2142-9FBF-32AD6EF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6" name="Group 310">
              <a:extLst>
                <a:ext uri="{FF2B5EF4-FFF2-40B4-BE49-F238E27FC236}">
                  <a16:creationId xmlns="" xmlns:a16="http://schemas.microsoft.com/office/drawing/2014/main" id="{24999875-A88C-FD45-9FAA-ED70B2D1A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57" name="Rectangle 311">
                <a:extLst>
                  <a:ext uri="{FF2B5EF4-FFF2-40B4-BE49-F238E27FC236}">
                    <a16:creationId xmlns="" xmlns:a16="http://schemas.microsoft.com/office/drawing/2014/main" id="{D865E817-3F6A-2344-8E60-F652C9FD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8" name="Rectangle 312">
                <a:extLst>
                  <a:ext uri="{FF2B5EF4-FFF2-40B4-BE49-F238E27FC236}">
                    <a16:creationId xmlns="" xmlns:a16="http://schemas.microsoft.com/office/drawing/2014/main" id="{197093E6-8F10-9442-89AF-4F26EE9D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Text Box 313">
                <a:extLst>
                  <a:ext uri="{FF2B5EF4-FFF2-40B4-BE49-F238E27FC236}">
                    <a16:creationId xmlns="" xmlns:a16="http://schemas.microsoft.com/office/drawing/2014/main" id="{4A84191B-BE9C-EE49-85DF-BE63E57CA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</p:grpSp>
      <p:grpSp>
        <p:nvGrpSpPr>
          <p:cNvPr id="560" name="Group 326">
            <a:extLst>
              <a:ext uri="{FF2B5EF4-FFF2-40B4-BE49-F238E27FC236}">
                <a16:creationId xmlns="" xmlns:a16="http://schemas.microsoft.com/office/drawing/2014/main" id="{6035F0FF-3872-4E4A-B014-49029AA39D2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61" name="Group 68">
              <a:extLst>
                <a:ext uri="{FF2B5EF4-FFF2-40B4-BE49-F238E27FC236}">
                  <a16:creationId xmlns="" xmlns:a16="http://schemas.microsoft.com/office/drawing/2014/main" id="{05F3B1DD-FD64-574D-A15D-8719F0552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23" name="Rectangle 69">
                <a:extLst>
                  <a:ext uri="{FF2B5EF4-FFF2-40B4-BE49-F238E27FC236}">
                    <a16:creationId xmlns="" xmlns:a16="http://schemas.microsoft.com/office/drawing/2014/main" id="{0ECCD2F8-075F-0A4D-B835-3EDF82D2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4" name="Rectangle 70">
                <a:extLst>
                  <a:ext uri="{FF2B5EF4-FFF2-40B4-BE49-F238E27FC236}">
                    <a16:creationId xmlns="" xmlns:a16="http://schemas.microsoft.com/office/drawing/2014/main" id="{EBF470C4-203D-234A-BB30-E9BF4F288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562" name="Group 301">
              <a:extLst>
                <a:ext uri="{FF2B5EF4-FFF2-40B4-BE49-F238E27FC236}">
                  <a16:creationId xmlns="" xmlns:a16="http://schemas.microsoft.com/office/drawing/2014/main" id="{E2F59A8B-1798-8245-B3C6-525C81A8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646" name="Rectangle 59">
                <a:extLst>
                  <a:ext uri="{FF2B5EF4-FFF2-40B4-BE49-F238E27FC236}">
                    <a16:creationId xmlns="" xmlns:a16="http://schemas.microsoft.com/office/drawing/2014/main" id="{9FDB2F95-1041-4549-879B-1B6E036E1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7" name="Rectangle 60">
                <a:extLst>
                  <a:ext uri="{FF2B5EF4-FFF2-40B4-BE49-F238E27FC236}">
                    <a16:creationId xmlns="" xmlns:a16="http://schemas.microsoft.com/office/drawing/2014/main" id="{D867A23D-4E29-624B-9F72-E29177D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3" name="Text Box 297">
                <a:extLst>
                  <a:ext uri="{FF2B5EF4-FFF2-40B4-BE49-F238E27FC236}">
                    <a16:creationId xmlns="" xmlns:a16="http://schemas.microsoft.com/office/drawing/2014/main" id="{2CD54253-7CF3-C34D-B65E-37D425B45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3" name="Group 302">
              <a:extLst>
                <a:ext uri="{FF2B5EF4-FFF2-40B4-BE49-F238E27FC236}">
                  <a16:creationId xmlns="" xmlns:a16="http://schemas.microsoft.com/office/drawing/2014/main" id="{27EAE6D6-CC8D-BC4B-985B-D73103885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74" name="Rectangle 303">
                <a:extLst>
                  <a:ext uri="{FF2B5EF4-FFF2-40B4-BE49-F238E27FC236}">
                    <a16:creationId xmlns="" xmlns:a16="http://schemas.microsoft.com/office/drawing/2014/main" id="{161A0B61-4B46-1246-B317-2A22E46F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Rectangle 304">
                <a:extLst>
                  <a:ext uri="{FF2B5EF4-FFF2-40B4-BE49-F238E27FC236}">
                    <a16:creationId xmlns="" xmlns:a16="http://schemas.microsoft.com/office/drawing/2014/main" id="{6CF3ECE3-58C4-8F4C-91B7-8E5A9B5C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6" name="Text Box 305">
                <a:extLst>
                  <a:ext uri="{FF2B5EF4-FFF2-40B4-BE49-F238E27FC236}">
                    <a16:creationId xmlns="" xmlns:a16="http://schemas.microsoft.com/office/drawing/2014/main" id="{BADE4FCB-B8A8-034E-9598-B068A1572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4" name="Group 315">
              <a:extLst>
                <a:ext uri="{FF2B5EF4-FFF2-40B4-BE49-F238E27FC236}">
                  <a16:creationId xmlns="" xmlns:a16="http://schemas.microsoft.com/office/drawing/2014/main" id="{D29235BE-BACD-D946-AB55-0AA77A9B4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65" name="Rectangle 316">
                <a:extLst>
                  <a:ext uri="{FF2B5EF4-FFF2-40B4-BE49-F238E27FC236}">
                    <a16:creationId xmlns="" xmlns:a16="http://schemas.microsoft.com/office/drawing/2014/main" id="{71D1FC90-B0D4-0748-B73C-0C001AAB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6" name="Rectangle 317">
                <a:extLst>
                  <a:ext uri="{FF2B5EF4-FFF2-40B4-BE49-F238E27FC236}">
                    <a16:creationId xmlns="" xmlns:a16="http://schemas.microsoft.com/office/drawing/2014/main" id="{259D6AF6-E31C-B04A-985C-2997A516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7" name="Rectangle 318">
                <a:extLst>
                  <a:ext uri="{FF2B5EF4-FFF2-40B4-BE49-F238E27FC236}">
                    <a16:creationId xmlns="" xmlns:a16="http://schemas.microsoft.com/office/drawing/2014/main" id="{2A231446-5FA9-CF40-928B-8DF94AD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8" name="Rectangle 319">
                <a:extLst>
                  <a:ext uri="{FF2B5EF4-FFF2-40B4-BE49-F238E27FC236}">
                    <a16:creationId xmlns="" xmlns:a16="http://schemas.microsoft.com/office/drawing/2014/main" id="{8323599A-5DB9-4848-8D70-91081A64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9" name="Rectangle 320">
                <a:extLst>
                  <a:ext uri="{FF2B5EF4-FFF2-40B4-BE49-F238E27FC236}">
                    <a16:creationId xmlns="" xmlns:a16="http://schemas.microsoft.com/office/drawing/2014/main" id="{F497CB89-2EBF-0144-AF05-9D589F900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0" name="Group 321">
                <a:extLst>
                  <a:ext uri="{FF2B5EF4-FFF2-40B4-BE49-F238E27FC236}">
                    <a16:creationId xmlns="" xmlns:a16="http://schemas.microsoft.com/office/drawing/2014/main" id="{BD18992D-86F7-8246-A366-53CBF4FFE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71" name="Rectangle 322">
                  <a:extLst>
                    <a:ext uri="{FF2B5EF4-FFF2-40B4-BE49-F238E27FC236}">
                      <a16:creationId xmlns="" xmlns:a16="http://schemas.microsoft.com/office/drawing/2014/main" id="{D1798245-1945-B24B-957C-B072AF1A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2" name="Rectangle 323">
                  <a:extLst>
                    <a:ext uri="{FF2B5EF4-FFF2-40B4-BE49-F238E27FC236}">
                      <a16:creationId xmlns="" xmlns:a16="http://schemas.microsoft.com/office/drawing/2014/main" id="{E643A63C-1C57-B945-8DAB-10DAD13D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3" name="Text Box 324">
                  <a:extLst>
                    <a:ext uri="{FF2B5EF4-FFF2-40B4-BE49-F238E27FC236}">
                      <a16:creationId xmlns="" xmlns:a16="http://schemas.microsoft.com/office/drawing/2014/main" id="{A6BFAAD3-2439-FF41-9F7B-7FAA3A2A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grpSp>
        <p:nvGrpSpPr>
          <p:cNvPr id="725" name="Group 336">
            <a:extLst>
              <a:ext uri="{FF2B5EF4-FFF2-40B4-BE49-F238E27FC236}">
                <a16:creationId xmlns=""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=""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=""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=""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=""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" y="2954"/>
                <a:ext cx="37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=""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=""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=""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=""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34" name="Group 337">
            <a:extLst>
              <a:ext uri="{FF2B5EF4-FFF2-40B4-BE49-F238E27FC236}">
                <a16:creationId xmlns="" xmlns:a16="http://schemas.microsoft.com/office/drawing/2014/main" id="{BDBCD45F-1F7A-9543-8559-5895A90FD148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735" name="Group 338">
              <a:extLst>
                <a:ext uri="{FF2B5EF4-FFF2-40B4-BE49-F238E27FC236}">
                  <a16:creationId xmlns="" xmlns:a16="http://schemas.microsoft.com/office/drawing/2014/main" id="{0241F242-E3E0-E04C-9D42-A8DA1F463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54" name="Rectangle 339">
                <a:extLst>
                  <a:ext uri="{FF2B5EF4-FFF2-40B4-BE49-F238E27FC236}">
                    <a16:creationId xmlns="" xmlns:a16="http://schemas.microsoft.com/office/drawing/2014/main" id="{40719677-5F13-A547-B939-37B964C3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5" name="Rectangle 340">
                <a:extLst>
                  <a:ext uri="{FF2B5EF4-FFF2-40B4-BE49-F238E27FC236}">
                    <a16:creationId xmlns="" xmlns:a16="http://schemas.microsoft.com/office/drawing/2014/main" id="{8FBD903F-689E-1E4F-A4E8-B865330E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6" name="Group 341">
              <a:extLst>
                <a:ext uri="{FF2B5EF4-FFF2-40B4-BE49-F238E27FC236}">
                  <a16:creationId xmlns="" xmlns:a16="http://schemas.microsoft.com/office/drawing/2014/main" id="{D3A49F13-3F7D-AF43-A7B5-75D42D3F0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751" name="Rectangle 342">
                <a:extLst>
                  <a:ext uri="{FF2B5EF4-FFF2-40B4-BE49-F238E27FC236}">
                    <a16:creationId xmlns="" xmlns:a16="http://schemas.microsoft.com/office/drawing/2014/main" id="{6560040F-827B-4144-9A62-12A938DFB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2" name="Rectangle 343">
                <a:extLst>
                  <a:ext uri="{FF2B5EF4-FFF2-40B4-BE49-F238E27FC236}">
                    <a16:creationId xmlns="" xmlns:a16="http://schemas.microsoft.com/office/drawing/2014/main" id="{4979BB7B-93B5-3A44-9BF4-72A3A854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3" name="Text Box 344">
                <a:extLst>
                  <a:ext uri="{FF2B5EF4-FFF2-40B4-BE49-F238E27FC236}">
                    <a16:creationId xmlns="" xmlns:a16="http://schemas.microsoft.com/office/drawing/2014/main" id="{C02CFF55-650B-AD4A-92D7-CDA2D2C4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7" name="Group 345">
              <a:extLst>
                <a:ext uri="{FF2B5EF4-FFF2-40B4-BE49-F238E27FC236}">
                  <a16:creationId xmlns="" xmlns:a16="http://schemas.microsoft.com/office/drawing/2014/main" id="{B6AC2CCC-A76E-2445-8246-899C8784E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748" name="Rectangle 346">
                <a:extLst>
                  <a:ext uri="{FF2B5EF4-FFF2-40B4-BE49-F238E27FC236}">
                    <a16:creationId xmlns="" xmlns:a16="http://schemas.microsoft.com/office/drawing/2014/main" id="{91D927BE-A5DA-AB48-AF73-32631E45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9" name="Rectangle 347">
                <a:extLst>
                  <a:ext uri="{FF2B5EF4-FFF2-40B4-BE49-F238E27FC236}">
                    <a16:creationId xmlns="" xmlns:a16="http://schemas.microsoft.com/office/drawing/2014/main" id="{7BE391C6-43DB-3043-B89D-6DEE17F0E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0" name="Text Box 348">
                <a:extLst>
                  <a:ext uri="{FF2B5EF4-FFF2-40B4-BE49-F238E27FC236}">
                    <a16:creationId xmlns="" xmlns:a16="http://schemas.microsoft.com/office/drawing/2014/main" id="{78193E8E-5EDB-3C4B-908D-01FFF86C6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8" name="Group 349">
              <a:extLst>
                <a:ext uri="{FF2B5EF4-FFF2-40B4-BE49-F238E27FC236}">
                  <a16:creationId xmlns="" xmlns:a16="http://schemas.microsoft.com/office/drawing/2014/main" id="{63AF8189-9A3F-D542-9CEC-58D39BCAE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739" name="Rectangle 350">
                <a:extLst>
                  <a:ext uri="{FF2B5EF4-FFF2-40B4-BE49-F238E27FC236}">
                    <a16:creationId xmlns="" xmlns:a16="http://schemas.microsoft.com/office/drawing/2014/main" id="{A020A05E-94BF-C640-A8CB-AF123AA2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0" name="Rectangle 351">
                <a:extLst>
                  <a:ext uri="{FF2B5EF4-FFF2-40B4-BE49-F238E27FC236}">
                    <a16:creationId xmlns="" xmlns:a16="http://schemas.microsoft.com/office/drawing/2014/main" id="{22E1DFE5-9FD3-AA4B-BDC5-018CD8E7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1" name="Rectangle 352">
                <a:extLst>
                  <a:ext uri="{FF2B5EF4-FFF2-40B4-BE49-F238E27FC236}">
                    <a16:creationId xmlns="" xmlns:a16="http://schemas.microsoft.com/office/drawing/2014/main" id="{0849A1A5-14E0-374C-BA02-9C63B614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2" name="Rectangle 353">
                <a:extLst>
                  <a:ext uri="{FF2B5EF4-FFF2-40B4-BE49-F238E27FC236}">
                    <a16:creationId xmlns="" xmlns:a16="http://schemas.microsoft.com/office/drawing/2014/main" id="{82BE04FB-4B53-BA46-B018-3B900071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3" name="Rectangle 354">
                <a:extLst>
                  <a:ext uri="{FF2B5EF4-FFF2-40B4-BE49-F238E27FC236}">
                    <a16:creationId xmlns="" xmlns:a16="http://schemas.microsoft.com/office/drawing/2014/main" id="{13D8F146-B1F3-FA41-A508-298A5DAD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744" name="Group 355">
                <a:extLst>
                  <a:ext uri="{FF2B5EF4-FFF2-40B4-BE49-F238E27FC236}">
                    <a16:creationId xmlns="" xmlns:a16="http://schemas.microsoft.com/office/drawing/2014/main" id="{87B22912-5DB4-CC4E-8302-A587515DD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745" name="Rectangle 356">
                  <a:extLst>
                    <a:ext uri="{FF2B5EF4-FFF2-40B4-BE49-F238E27FC236}">
                      <a16:creationId xmlns="" xmlns:a16="http://schemas.microsoft.com/office/drawing/2014/main" id="{E761A945-3F5E-CA4E-A896-C01C895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6" name="Rectangle 357">
                  <a:extLst>
                    <a:ext uri="{FF2B5EF4-FFF2-40B4-BE49-F238E27FC236}">
                      <a16:creationId xmlns="" xmlns:a16="http://schemas.microsoft.com/office/drawing/2014/main" id="{84134D3E-13F8-6042-9D38-AF73D970B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7" name="Text Box 358">
                  <a:extLst>
                    <a:ext uri="{FF2B5EF4-FFF2-40B4-BE49-F238E27FC236}">
                      <a16:creationId xmlns="" xmlns:a16="http://schemas.microsoft.com/office/drawing/2014/main" id="{360C0654-D2F5-A249-98C0-8B4B35A82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sp>
        <p:nvSpPr>
          <p:cNvPr id="756" name="Rectangle 359">
            <a:extLst>
              <a:ext uri="{FF2B5EF4-FFF2-40B4-BE49-F238E27FC236}">
                <a16:creationId xmlns="" xmlns:a16="http://schemas.microsoft.com/office/drawing/2014/main" id="{A9BE400C-E7A8-814F-9EFA-D314343C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57" name="Group 391">
            <a:extLst>
              <a:ext uri="{FF2B5EF4-FFF2-40B4-BE49-F238E27FC236}">
                <a16:creationId xmlns="" xmlns:a16="http://schemas.microsoft.com/office/drawing/2014/main" id="{17C83498-6185-2647-828E-58DDFAF371A4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758" name="Group 361">
              <a:extLst>
                <a:ext uri="{FF2B5EF4-FFF2-40B4-BE49-F238E27FC236}">
                  <a16:creationId xmlns="" xmlns:a16="http://schemas.microsoft.com/office/drawing/2014/main" id="{18FD13CD-0315-B647-B6AF-39F23BA87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810" name="Rectangle 362">
                <a:extLst>
                  <a:ext uri="{FF2B5EF4-FFF2-40B4-BE49-F238E27FC236}">
                    <a16:creationId xmlns="" xmlns:a16="http://schemas.microsoft.com/office/drawing/2014/main" id="{9C3274D0-8E72-FF4D-AA28-A8EAE3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1" name="Rectangle 363">
                <a:extLst>
                  <a:ext uri="{FF2B5EF4-FFF2-40B4-BE49-F238E27FC236}">
                    <a16:creationId xmlns="" xmlns:a16="http://schemas.microsoft.com/office/drawing/2014/main" id="{2A85A536-6D67-544C-8670-9B17244F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59" name="Group 382">
              <a:extLst>
                <a:ext uri="{FF2B5EF4-FFF2-40B4-BE49-F238E27FC236}">
                  <a16:creationId xmlns="" xmlns:a16="http://schemas.microsoft.com/office/drawing/2014/main" id="{A64FBDF6-0E86-E740-A72D-FB97797F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807" name="Rectangle 365">
                <a:extLst>
                  <a:ext uri="{FF2B5EF4-FFF2-40B4-BE49-F238E27FC236}">
                    <a16:creationId xmlns="" xmlns:a16="http://schemas.microsoft.com/office/drawing/2014/main" id="{8E976F92-FA7A-AB47-9B21-9CC5C191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8" name="Rectangle 366">
                <a:extLst>
                  <a:ext uri="{FF2B5EF4-FFF2-40B4-BE49-F238E27FC236}">
                    <a16:creationId xmlns="" xmlns:a16="http://schemas.microsoft.com/office/drawing/2014/main" id="{6AD327EE-B6BC-D741-A7C2-B834A5D5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9" name="Text Box 367">
                <a:extLst>
                  <a:ext uri="{FF2B5EF4-FFF2-40B4-BE49-F238E27FC236}">
                    <a16:creationId xmlns="" xmlns:a16="http://schemas.microsoft.com/office/drawing/2014/main" id="{96F9A0CD-789B-D04C-9566-4A2973C5E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760" name="Rectangle 373">
              <a:extLst>
                <a:ext uri="{FF2B5EF4-FFF2-40B4-BE49-F238E27FC236}">
                  <a16:creationId xmlns="" xmlns:a16="http://schemas.microsoft.com/office/drawing/2014/main" id="{F2EBED54-BD1B-ED40-89CC-56E9651C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1" name="Rectangle 374">
              <a:extLst>
                <a:ext uri="{FF2B5EF4-FFF2-40B4-BE49-F238E27FC236}">
                  <a16:creationId xmlns="" xmlns:a16="http://schemas.microsoft.com/office/drawing/2014/main" id="{74AF0931-1E02-754D-9005-03A58D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2" name="Rectangle 375">
              <a:extLst>
                <a:ext uri="{FF2B5EF4-FFF2-40B4-BE49-F238E27FC236}">
                  <a16:creationId xmlns="" xmlns:a16="http://schemas.microsoft.com/office/drawing/2014/main" id="{9DE1570C-335C-9C44-9681-536C219A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3" name="Rectangle 376">
              <a:extLst>
                <a:ext uri="{FF2B5EF4-FFF2-40B4-BE49-F238E27FC236}">
                  <a16:creationId xmlns="" xmlns:a16="http://schemas.microsoft.com/office/drawing/2014/main" id="{1A5BAEF7-331F-F14B-B97F-78D5BE86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4" name="Rectangle 377">
              <a:extLst>
                <a:ext uri="{FF2B5EF4-FFF2-40B4-BE49-F238E27FC236}">
                  <a16:creationId xmlns="" xmlns:a16="http://schemas.microsoft.com/office/drawing/2014/main" id="{84336569-B3A7-6A49-A82B-99D5EC33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65" name="Group 383">
              <a:extLst>
                <a:ext uri="{FF2B5EF4-FFF2-40B4-BE49-F238E27FC236}">
                  <a16:creationId xmlns="" xmlns:a16="http://schemas.microsoft.com/office/drawing/2014/main" id="{28790B64-9067-B544-9439-EB76C10C1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804" name="Rectangle 384">
                <a:extLst>
                  <a:ext uri="{FF2B5EF4-FFF2-40B4-BE49-F238E27FC236}">
                    <a16:creationId xmlns="" xmlns:a16="http://schemas.microsoft.com/office/drawing/2014/main" id="{BEF7727E-C16B-5F45-BAA7-AE952E89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5" name="Rectangle 385">
                <a:extLst>
                  <a:ext uri="{FF2B5EF4-FFF2-40B4-BE49-F238E27FC236}">
                    <a16:creationId xmlns="" xmlns:a16="http://schemas.microsoft.com/office/drawing/2014/main" id="{FB8C79D1-4376-1A40-B6C0-F73357935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6" name="Text Box 386">
                <a:extLst>
                  <a:ext uri="{FF2B5EF4-FFF2-40B4-BE49-F238E27FC236}">
                    <a16:creationId xmlns="" xmlns:a16="http://schemas.microsoft.com/office/drawing/2014/main" id="{7D800199-8CF4-F44C-B339-C1A26228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766" name="Group 387">
              <a:extLst>
                <a:ext uri="{FF2B5EF4-FFF2-40B4-BE49-F238E27FC236}">
                  <a16:creationId xmlns="" xmlns:a16="http://schemas.microsoft.com/office/drawing/2014/main" id="{A3096BC9-64B5-ED4E-A43F-70809FA8A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801" name="Rectangle 388">
                <a:extLst>
                  <a:ext uri="{FF2B5EF4-FFF2-40B4-BE49-F238E27FC236}">
                    <a16:creationId xmlns="" xmlns:a16="http://schemas.microsoft.com/office/drawing/2014/main" id="{F61F578C-8BF0-8341-943D-39CDE967F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2" name="Rectangle 389">
                <a:extLst>
                  <a:ext uri="{FF2B5EF4-FFF2-40B4-BE49-F238E27FC236}">
                    <a16:creationId xmlns="" xmlns:a16="http://schemas.microsoft.com/office/drawing/2014/main" id="{E8B4EC9C-05C8-C142-955E-B40BA2278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3" name="Text Box 390">
                <a:extLst>
                  <a:ext uri="{FF2B5EF4-FFF2-40B4-BE49-F238E27FC236}">
                    <a16:creationId xmlns="" xmlns:a16="http://schemas.microsoft.com/office/drawing/2014/main" id="{AEB443BC-BE15-5740-B309-D2DC97FAE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12" name="Group 423">
            <a:extLst>
              <a:ext uri="{FF2B5EF4-FFF2-40B4-BE49-F238E27FC236}">
                <a16:creationId xmlns="" xmlns:a16="http://schemas.microsoft.com/office/drawing/2014/main" id="{A6880A50-5449-0E46-A5C1-4F3EDBB5D53B}"/>
              </a:ext>
            </a:extLst>
          </p:cNvPr>
          <p:cNvGrpSpPr>
            <a:grpSpLocks/>
          </p:cNvGrpSpPr>
          <p:nvPr/>
        </p:nvGrpSpPr>
        <p:grpSpPr bwMode="auto"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813" name="Group 393">
              <a:extLst>
                <a:ext uri="{FF2B5EF4-FFF2-40B4-BE49-F238E27FC236}">
                  <a16:creationId xmlns="" xmlns:a16="http://schemas.microsoft.com/office/drawing/2014/main" id="{C0CC2508-5523-1E46-8737-BE4E4E429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831" name="Rectangle 394">
                <a:extLst>
                  <a:ext uri="{FF2B5EF4-FFF2-40B4-BE49-F238E27FC236}">
                    <a16:creationId xmlns="" xmlns:a16="http://schemas.microsoft.com/office/drawing/2014/main" id="{90649956-CFA3-AB44-82F9-1A40A131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" name="Rectangle 395">
                <a:extLst>
                  <a:ext uri="{FF2B5EF4-FFF2-40B4-BE49-F238E27FC236}">
                    <a16:creationId xmlns="" xmlns:a16="http://schemas.microsoft.com/office/drawing/2014/main" id="{8BD70DAB-651C-5047-B975-B174CE645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814" name="Group 396">
              <a:extLst>
                <a:ext uri="{FF2B5EF4-FFF2-40B4-BE49-F238E27FC236}">
                  <a16:creationId xmlns="" xmlns:a16="http://schemas.microsoft.com/office/drawing/2014/main" id="{40C19D6E-09EE-3045-9039-85D4B044B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828" name="Rectangle 397">
                <a:extLst>
                  <a:ext uri="{FF2B5EF4-FFF2-40B4-BE49-F238E27FC236}">
                    <a16:creationId xmlns="" xmlns:a16="http://schemas.microsoft.com/office/drawing/2014/main" id="{66D59E5F-377E-C549-9CE6-0433DF2E0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" name="Rectangle 398">
                <a:extLst>
                  <a:ext uri="{FF2B5EF4-FFF2-40B4-BE49-F238E27FC236}">
                    <a16:creationId xmlns="" xmlns:a16="http://schemas.microsoft.com/office/drawing/2014/main" id="{D1732789-3643-5E46-94EF-A715FF8A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" name="Text Box 399">
                <a:extLst>
                  <a:ext uri="{FF2B5EF4-FFF2-40B4-BE49-F238E27FC236}">
                    <a16:creationId xmlns="" xmlns:a16="http://schemas.microsoft.com/office/drawing/2014/main" id="{D256CEEF-EDB6-0E44-963C-AB56839D6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815" name="Rectangle 400">
              <a:extLst>
                <a:ext uri="{FF2B5EF4-FFF2-40B4-BE49-F238E27FC236}">
                  <a16:creationId xmlns="" xmlns:a16="http://schemas.microsoft.com/office/drawing/2014/main" id="{CAD9F45E-35B7-F24A-8A08-33EC261E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6" name="Rectangle 401">
              <a:extLst>
                <a:ext uri="{FF2B5EF4-FFF2-40B4-BE49-F238E27FC236}">
                  <a16:creationId xmlns="" xmlns:a16="http://schemas.microsoft.com/office/drawing/2014/main" id="{6A723820-5A3C-934C-8004-55656E64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7" name="Rectangle 402">
              <a:extLst>
                <a:ext uri="{FF2B5EF4-FFF2-40B4-BE49-F238E27FC236}">
                  <a16:creationId xmlns="" xmlns:a16="http://schemas.microsoft.com/office/drawing/2014/main" id="{6334C52D-28B6-7248-A490-DD6B1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8" name="Rectangle 403">
              <a:extLst>
                <a:ext uri="{FF2B5EF4-FFF2-40B4-BE49-F238E27FC236}">
                  <a16:creationId xmlns="" xmlns:a16="http://schemas.microsoft.com/office/drawing/2014/main" id="{43965A11-3A3A-9842-98E9-480DC62F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Rectangle 404">
              <a:extLst>
                <a:ext uri="{FF2B5EF4-FFF2-40B4-BE49-F238E27FC236}">
                  <a16:creationId xmlns="" xmlns:a16="http://schemas.microsoft.com/office/drawing/2014/main" id="{CF02A561-A967-8146-9791-21417B4AD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20" name="Group 405">
              <a:extLst>
                <a:ext uri="{FF2B5EF4-FFF2-40B4-BE49-F238E27FC236}">
                  <a16:creationId xmlns="" xmlns:a16="http://schemas.microsoft.com/office/drawing/2014/main" id="{931BB545-418C-D04E-BE16-C1DDB3B3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825" name="Rectangle 406">
                <a:extLst>
                  <a:ext uri="{FF2B5EF4-FFF2-40B4-BE49-F238E27FC236}">
                    <a16:creationId xmlns="" xmlns:a16="http://schemas.microsoft.com/office/drawing/2014/main" id="{F4D73D91-C3AE-5048-A766-146F05C8D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" name="Rectangle 407">
                <a:extLst>
                  <a:ext uri="{FF2B5EF4-FFF2-40B4-BE49-F238E27FC236}">
                    <a16:creationId xmlns="" xmlns:a16="http://schemas.microsoft.com/office/drawing/2014/main" id="{06CF0FC6-D090-2D4F-8B68-D98E606A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" name="Text Box 408">
                <a:extLst>
                  <a:ext uri="{FF2B5EF4-FFF2-40B4-BE49-F238E27FC236}">
                    <a16:creationId xmlns="" xmlns:a16="http://schemas.microsoft.com/office/drawing/2014/main" id="{B109233B-D33D-6A48-8899-85AA2DD4C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821" name="Group 409">
              <a:extLst>
                <a:ext uri="{FF2B5EF4-FFF2-40B4-BE49-F238E27FC236}">
                  <a16:creationId xmlns="" xmlns:a16="http://schemas.microsoft.com/office/drawing/2014/main" id="{CD622C02-5474-6A42-8C31-C4287EEC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822" name="Rectangle 410">
                <a:extLst>
                  <a:ext uri="{FF2B5EF4-FFF2-40B4-BE49-F238E27FC236}">
                    <a16:creationId xmlns="" xmlns:a16="http://schemas.microsoft.com/office/drawing/2014/main" id="{C53E0714-5945-D949-987E-678D2F53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" name="Rectangle 411">
                <a:extLst>
                  <a:ext uri="{FF2B5EF4-FFF2-40B4-BE49-F238E27FC236}">
                    <a16:creationId xmlns="" xmlns:a16="http://schemas.microsoft.com/office/drawing/2014/main" id="{74E3AA68-A459-0A4D-A8C4-09CDD067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" name="Text Box 412">
                <a:extLst>
                  <a:ext uri="{FF2B5EF4-FFF2-40B4-BE49-F238E27FC236}">
                    <a16:creationId xmlns="" xmlns:a16="http://schemas.microsoft.com/office/drawing/2014/main" id="{8CCC7B6F-8CBE-7B40-BA63-57B01F1C6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33" name="Group 422">
            <a:extLst>
              <a:ext uri="{FF2B5EF4-FFF2-40B4-BE49-F238E27FC236}">
                <a16:creationId xmlns="" xmlns:a16="http://schemas.microsoft.com/office/drawing/2014/main" id="{4A286599-58F8-7C4A-A7A6-AE8BCFB5D157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834" name="Rectangle 413">
              <a:extLst>
                <a:ext uri="{FF2B5EF4-FFF2-40B4-BE49-F238E27FC236}">
                  <a16:creationId xmlns="" xmlns:a16="http://schemas.microsoft.com/office/drawing/2014/main" id="{FD8A8249-C601-C946-91D0-25E0C9B3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5" name="Rectangle 414">
              <a:extLst>
                <a:ext uri="{FF2B5EF4-FFF2-40B4-BE49-F238E27FC236}">
                  <a16:creationId xmlns="" xmlns:a16="http://schemas.microsoft.com/office/drawing/2014/main" id="{9BE238B3-D908-7344-ACF3-4F7D0E8BE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6" name="Rectangle 415">
              <a:extLst>
                <a:ext uri="{FF2B5EF4-FFF2-40B4-BE49-F238E27FC236}">
                  <a16:creationId xmlns="" xmlns:a16="http://schemas.microsoft.com/office/drawing/2014/main" id="{D85BA8BC-478D-F344-8115-DC7B5B39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7" name="Rectangle 416">
              <a:extLst>
                <a:ext uri="{FF2B5EF4-FFF2-40B4-BE49-F238E27FC236}">
                  <a16:creationId xmlns="" xmlns:a16="http://schemas.microsoft.com/office/drawing/2014/main" id="{7E72D931-C69A-D547-A589-54D81181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8" name="Rectangle 417">
              <a:extLst>
                <a:ext uri="{FF2B5EF4-FFF2-40B4-BE49-F238E27FC236}">
                  <a16:creationId xmlns="" xmlns:a16="http://schemas.microsoft.com/office/drawing/2014/main" id="{96929BF6-5BEC-064E-823F-64C7B609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9" name="Group 418">
              <a:extLst>
                <a:ext uri="{FF2B5EF4-FFF2-40B4-BE49-F238E27FC236}">
                  <a16:creationId xmlns="" xmlns:a16="http://schemas.microsoft.com/office/drawing/2014/main" id="{B9FE97D1-EB90-084D-832B-37017773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840" name="Rectangle 419">
                <a:extLst>
                  <a:ext uri="{FF2B5EF4-FFF2-40B4-BE49-F238E27FC236}">
                    <a16:creationId xmlns="" xmlns:a16="http://schemas.microsoft.com/office/drawing/2014/main" id="{A7398EAD-94A6-2C46-88ED-F3EAEE4C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" name="Rectangle 420">
                <a:extLst>
                  <a:ext uri="{FF2B5EF4-FFF2-40B4-BE49-F238E27FC236}">
                    <a16:creationId xmlns="" xmlns:a16="http://schemas.microsoft.com/office/drawing/2014/main" id="{4C167B55-EB55-FD4C-A289-D74D3CB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" name="Text Box 421">
                <a:extLst>
                  <a:ext uri="{FF2B5EF4-FFF2-40B4-BE49-F238E27FC236}">
                    <a16:creationId xmlns="" xmlns:a16="http://schemas.microsoft.com/office/drawing/2014/main" id="{B28E28A9-E5F1-E142-B8BF-E0874F48D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sp>
        <p:nvSpPr>
          <p:cNvPr id="843" name="Rectangle 424">
            <a:extLst>
              <a:ext uri="{FF2B5EF4-FFF2-40B4-BE49-F238E27FC236}">
                <a16:creationId xmlns="" xmlns:a16="http://schemas.microsoft.com/office/drawing/2014/main" id="{6E37BF3E-D4DC-974D-992C-BCA1B9A0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5433" y="3679659"/>
            <a:ext cx="465260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TCP SYNACK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2 in TCP 3-way handshake)</a:t>
            </a:r>
          </a:p>
        </p:txBody>
      </p:sp>
      <p:grpSp>
        <p:nvGrpSpPr>
          <p:cNvPr id="648" name="Group 647">
            <a:extLst>
              <a:ext uri="{FF2B5EF4-FFF2-40B4-BE49-F238E27FC236}">
                <a16:creationId xmlns=""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=""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=""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=""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=""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=""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=""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=""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=""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=""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=""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=""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=""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=""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=""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=""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=""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=""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=""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=""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=""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=""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=""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1" name="Rectangle 310">
            <a:extLst>
              <a:ext uri="{FF2B5EF4-FFF2-40B4-BE49-F238E27FC236}">
                <a16:creationId xmlns="" xmlns:a16="http://schemas.microsoft.com/office/drawing/2014/main" id="{C2200102-0EA4-41E4-991C-2D3F35D785B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="" xmlns:a16="http://schemas.microsoft.com/office/drawing/2014/main" id="{5239F836-B46B-406E-BCC3-918F7F91C4FF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="" xmlns:a16="http://schemas.microsoft.com/office/drawing/2014/main" id="{F7904AEA-71FE-404B-A2EB-8E790A625DE3}"/>
              </a:ext>
            </a:extLst>
          </p:cNvPr>
          <p:cNvSpPr/>
          <p:nvPr/>
        </p:nvSpPr>
        <p:spPr>
          <a:xfrm>
            <a:off x="393111" y="727493"/>
            <a:ext cx="651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TCP Connection carrying HTTP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307748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052 0.02477 -0.0017 0.01806 -0.00117 0.04468 L 0.30299 0.04584 C 0.25677 0.14121 0.25455 0.14862 0.20924 0.23473 C 0.26836 0.18542 0.34922 0.13797 0.40846 0.08843 C 0.35976 0.20903 0.30924 0.34121 0.2612 0.46181 L 0.02838 0.46274 C 0.02838 0.42547 0.02786 0.42223 0.02786 0.38588 " pathEditMode="relative" rAng="0" ptsTypes="AAAAAAAA">
                                      <p:cBhvr>
                                        <p:cTn id="29" dur="3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052 0.09421 L 0.25287 0.09121 L 0.39297 -0.29166 L 0.18503 -0.15208 L 0.28034 -0.33079 L -0.02916 -0.3331 C -0.02916 -0.3618 -0.02916 -0.3618 -0.02877 -0.39051 " pathEditMode="relative" rAng="0" ptsTypes="AAAAAAAA">
                                      <p:cBhvr>
                                        <p:cTn id="66" dur="3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  <p:bldP spid="548" grpId="0"/>
      <p:bldP spid="549" grpId="0"/>
      <p:bldP spid="84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=""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=""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=""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=""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=""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=""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=""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=""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=""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=""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=""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=""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=""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=""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=""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=""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=""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=""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=""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=""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=""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=""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=""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=""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=""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=""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=""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=""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=""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=""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=""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=""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=""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=""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=""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=""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=""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=""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=""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=""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=""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=""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=""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=""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=""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=""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=""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=""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=""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=""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=""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=""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=""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=""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=""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=""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=""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=""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=""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=""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=""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=""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=""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=""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=""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=""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=""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=""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=""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=""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=""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=""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=""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=""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=""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=""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=""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=""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=""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=""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=""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=""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=""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=""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=""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=""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=""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=""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=""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=""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=""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=""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=""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=""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=""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=""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=""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=""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=""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=""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=""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=""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=""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=""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=""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=""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=""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=""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=""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=""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=""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=""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=""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=""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=""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=""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=""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=""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=""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=""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=""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=""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=""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=""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=""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=""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=""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=""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=""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=""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=""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=""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=""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=""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=""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=""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=""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=""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=""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=""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=""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=""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=""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=""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=""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=""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=""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=""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=""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=""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=""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=""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=""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=""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=""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=""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25" name="Group 336">
            <a:extLst>
              <a:ext uri="{FF2B5EF4-FFF2-40B4-BE49-F238E27FC236}">
                <a16:creationId xmlns=""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=""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=""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=""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=""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=""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=""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=""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=""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48" name="Group 647">
            <a:extLst>
              <a:ext uri="{FF2B5EF4-FFF2-40B4-BE49-F238E27FC236}">
                <a16:creationId xmlns=""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=""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=""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=""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=""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=""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=""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=""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=""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=""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=""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=""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=""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=""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=""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=""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=""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=""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=""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=""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=""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=""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=""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5" name="Group 44">
            <a:extLst>
              <a:ext uri="{FF2B5EF4-FFF2-40B4-BE49-F238E27FC236}">
                <a16:creationId xmlns="" xmlns:a16="http://schemas.microsoft.com/office/drawing/2014/main" id="{7D080CBD-9770-0F45-BF83-E0C84073A15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1326" name="Group 45">
              <a:extLst>
                <a:ext uri="{FF2B5EF4-FFF2-40B4-BE49-F238E27FC236}">
                  <a16:creationId xmlns="" xmlns:a16="http://schemas.microsoft.com/office/drawing/2014/main" id="{7590256B-9C4F-0C4E-9BC9-B6D369E67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1328" name="Rectangle 46">
                <a:extLst>
                  <a:ext uri="{FF2B5EF4-FFF2-40B4-BE49-F238E27FC236}">
                    <a16:creationId xmlns="" xmlns:a16="http://schemas.microsoft.com/office/drawing/2014/main" id="{0A2ACA70-A173-A945-A6CE-F1BA1D55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9" name="Text Box 47">
                <a:extLst>
                  <a:ext uri="{FF2B5EF4-FFF2-40B4-BE49-F238E27FC236}">
                    <a16:creationId xmlns="" xmlns:a16="http://schemas.microsoft.com/office/drawing/2014/main" id="{C6594267-3465-984D-9173-026428035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1327" name="AutoShape 48">
              <a:extLst>
                <a:ext uri="{FF2B5EF4-FFF2-40B4-BE49-F238E27FC236}">
                  <a16:creationId xmlns="" xmlns:a16="http://schemas.microsoft.com/office/drawing/2014/main" id="{318DC197-ADA3-8D40-B2D1-6A3B69CE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330" name="Rectangle 49">
            <a:extLst>
              <a:ext uri="{FF2B5EF4-FFF2-40B4-BE49-F238E27FC236}">
                <a16:creationId xmlns="" xmlns:a16="http://schemas.microsoft.com/office/drawing/2014/main" id="{99FA9281-64A1-3C45-962E-4C46EDCF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5503" y="1512325"/>
            <a:ext cx="438308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HTTP request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sent into TCP socket</a:t>
            </a:r>
          </a:p>
        </p:txBody>
      </p:sp>
      <p:sp>
        <p:nvSpPr>
          <p:cNvPr id="1331" name="Rectangle 50">
            <a:extLst>
              <a:ext uri="{FF2B5EF4-FFF2-40B4-BE49-F238E27FC236}">
                <a16:creationId xmlns="" xmlns:a16="http://schemas.microsoft.com/office/drawing/2014/main" id="{AA08BDAE-F57E-5E40-9927-D2F1F761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792" y="2330855"/>
            <a:ext cx="455871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HTTP request routed to www.google.com</a:t>
            </a:r>
          </a:p>
        </p:txBody>
      </p:sp>
      <p:sp>
        <p:nvSpPr>
          <p:cNvPr id="1332" name="Rectangle 51">
            <a:extLst>
              <a:ext uri="{FF2B5EF4-FFF2-40B4-BE49-F238E27FC236}">
                <a16:creationId xmlns="" xmlns:a16="http://schemas.microsoft.com/office/drawing/2014/main" id="{266F9D11-DB8B-9746-BCB5-3E28960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198" y="4450803"/>
            <a:ext cx="340375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HTTP reply routed back to client</a:t>
            </a:r>
          </a:p>
        </p:txBody>
      </p:sp>
      <p:sp>
        <p:nvSpPr>
          <p:cNvPr id="1335" name="Rectangle 229">
            <a:extLst>
              <a:ext uri="{FF2B5EF4-FFF2-40B4-BE49-F238E27FC236}">
                <a16:creationId xmlns="" xmlns:a16="http://schemas.microsoft.com/office/drawing/2014/main" id="{C5EC8EF9-6B00-CE43-96D3-46334FDB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792" y="3474360"/>
            <a:ext cx="482382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HTTP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(containing web page)</a:t>
            </a:r>
          </a:p>
        </p:txBody>
      </p:sp>
      <p:grpSp>
        <p:nvGrpSpPr>
          <p:cNvPr id="1336" name="Group 357">
            <a:extLst>
              <a:ext uri="{FF2B5EF4-FFF2-40B4-BE49-F238E27FC236}">
                <a16:creationId xmlns="" xmlns:a16="http://schemas.microsoft.com/office/drawing/2014/main" id="{498FC3B9-C849-D046-93C0-E903FF687CA1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1337" name="Group 230">
              <a:extLst>
                <a:ext uri="{FF2B5EF4-FFF2-40B4-BE49-F238E27FC236}">
                  <a16:creationId xmlns="" xmlns:a16="http://schemas.microsoft.com/office/drawing/2014/main" id="{211485D0-CF18-8243-B23E-3DF2FE018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1363" name="Group 231">
                <a:extLst>
                  <a:ext uri="{FF2B5EF4-FFF2-40B4-BE49-F238E27FC236}">
                    <a16:creationId xmlns="" xmlns:a16="http://schemas.microsoft.com/office/drawing/2014/main" id="{60D840E1-BAA7-6747-854D-AC0EC3094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366" name="Rectangle 232">
                  <a:extLst>
                    <a:ext uri="{FF2B5EF4-FFF2-40B4-BE49-F238E27FC236}">
                      <a16:creationId xmlns="" xmlns:a16="http://schemas.microsoft.com/office/drawing/2014/main" id="{F6DEB09B-85EA-8A4F-B600-C0A42D5F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7" name="Text Box 233">
                  <a:extLst>
                    <a:ext uri="{FF2B5EF4-FFF2-40B4-BE49-F238E27FC236}">
                      <a16:creationId xmlns="" xmlns:a16="http://schemas.microsoft.com/office/drawing/2014/main" id="{6BB9D797-F7E1-EE4F-9126-32E8EE854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364" name="Rectangle 234">
                <a:extLst>
                  <a:ext uri="{FF2B5EF4-FFF2-40B4-BE49-F238E27FC236}">
                    <a16:creationId xmlns="" xmlns:a16="http://schemas.microsoft.com/office/drawing/2014/main" id="{0133C8DE-62B1-B14A-8153-6B446DA19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5" name="Rectangle 235">
                <a:extLst>
                  <a:ext uri="{FF2B5EF4-FFF2-40B4-BE49-F238E27FC236}">
                    <a16:creationId xmlns="" xmlns:a16="http://schemas.microsoft.com/office/drawing/2014/main" id="{35F0D385-1891-B544-83AB-60FBCA31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38" name="Group 236">
              <a:extLst>
                <a:ext uri="{FF2B5EF4-FFF2-40B4-BE49-F238E27FC236}">
                  <a16:creationId xmlns="" xmlns:a16="http://schemas.microsoft.com/office/drawing/2014/main" id="{D35C09D2-55E4-1E46-A8DD-4F7F9A32B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1357" name="Group 237">
                <a:extLst>
                  <a:ext uri="{FF2B5EF4-FFF2-40B4-BE49-F238E27FC236}">
                    <a16:creationId xmlns="" xmlns:a16="http://schemas.microsoft.com/office/drawing/2014/main" id="{8568F975-82C6-A245-BE57-C6B8341A2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361" name="Rectangle 238">
                  <a:extLst>
                    <a:ext uri="{FF2B5EF4-FFF2-40B4-BE49-F238E27FC236}">
                      <a16:creationId xmlns="" xmlns:a16="http://schemas.microsoft.com/office/drawing/2014/main" id="{95728DE9-470A-9F4E-82B4-F58E4FC88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2" name="Text Box 239">
                  <a:extLst>
                    <a:ext uri="{FF2B5EF4-FFF2-40B4-BE49-F238E27FC236}">
                      <a16:creationId xmlns="" xmlns:a16="http://schemas.microsoft.com/office/drawing/2014/main" id="{6497CDFB-8416-6643-AC3B-D3BAAE9565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358" name="Group 240">
                <a:extLst>
                  <a:ext uri="{FF2B5EF4-FFF2-40B4-BE49-F238E27FC236}">
                    <a16:creationId xmlns="" xmlns:a16="http://schemas.microsoft.com/office/drawing/2014/main" id="{BC9BDF36-2BB9-284A-9094-CEABBD97B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359" name="Rectangle 241">
                  <a:extLst>
                    <a:ext uri="{FF2B5EF4-FFF2-40B4-BE49-F238E27FC236}">
                      <a16:creationId xmlns="" xmlns:a16="http://schemas.microsoft.com/office/drawing/2014/main" id="{015762AE-9D71-7F43-AB3C-5771B544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0" name="Rectangle 242">
                  <a:extLst>
                    <a:ext uri="{FF2B5EF4-FFF2-40B4-BE49-F238E27FC236}">
                      <a16:creationId xmlns="" xmlns:a16="http://schemas.microsoft.com/office/drawing/2014/main" id="{BB45A8C1-A77B-CF46-87CA-131561CF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39" name="Group 243">
              <a:extLst>
                <a:ext uri="{FF2B5EF4-FFF2-40B4-BE49-F238E27FC236}">
                  <a16:creationId xmlns="" xmlns:a16="http://schemas.microsoft.com/office/drawing/2014/main" id="{1C89D901-01BF-A841-BD93-150D9FBDE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1355" name="Rectangle 244">
                <a:extLst>
                  <a:ext uri="{FF2B5EF4-FFF2-40B4-BE49-F238E27FC236}">
                    <a16:creationId xmlns="" xmlns:a16="http://schemas.microsoft.com/office/drawing/2014/main" id="{DDCC2DC4-37D5-AD43-AD6B-0CDC2F62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6" name="Rectangle 245">
                <a:extLst>
                  <a:ext uri="{FF2B5EF4-FFF2-40B4-BE49-F238E27FC236}">
                    <a16:creationId xmlns="" xmlns:a16="http://schemas.microsoft.com/office/drawing/2014/main" id="{A9608D03-34B6-A04D-9860-20DD5F48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40" name="Group 246">
              <a:extLst>
                <a:ext uri="{FF2B5EF4-FFF2-40B4-BE49-F238E27FC236}">
                  <a16:creationId xmlns="" xmlns:a16="http://schemas.microsoft.com/office/drawing/2014/main" id="{16BA17B6-D2AB-8E47-B2F9-3F2DED5AB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1342" name="Group 247">
                <a:extLst>
                  <a:ext uri="{FF2B5EF4-FFF2-40B4-BE49-F238E27FC236}">
                    <a16:creationId xmlns="" xmlns:a16="http://schemas.microsoft.com/office/drawing/2014/main" id="{C160BE36-EC02-D940-9D1D-9591143A0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1346" name="Group 248">
                  <a:extLst>
                    <a:ext uri="{FF2B5EF4-FFF2-40B4-BE49-F238E27FC236}">
                      <a16:creationId xmlns="" xmlns:a16="http://schemas.microsoft.com/office/drawing/2014/main" id="{283F0D02-4B90-6143-8184-A9DB80401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349" name="Group 249">
                    <a:extLst>
                      <a:ext uri="{FF2B5EF4-FFF2-40B4-BE49-F238E27FC236}">
                        <a16:creationId xmlns="" xmlns:a16="http://schemas.microsoft.com/office/drawing/2014/main" id="{67049BBA-983F-3D41-8E5A-CD1393902B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353" name="Rectangle 250">
                      <a:extLst>
                        <a:ext uri="{FF2B5EF4-FFF2-40B4-BE49-F238E27FC236}">
                          <a16:creationId xmlns="" xmlns:a16="http://schemas.microsoft.com/office/drawing/2014/main" id="{68B3C2DF-C8E3-124D-BFEC-8D6B75EA47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4" name="Text Box 251">
                      <a:extLst>
                        <a:ext uri="{FF2B5EF4-FFF2-40B4-BE49-F238E27FC236}">
                          <a16:creationId xmlns="" xmlns:a16="http://schemas.microsoft.com/office/drawing/2014/main" id="{7C7E334C-58E7-9A43-AE59-87AF2FEDF35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350" name="Group 252">
                    <a:extLst>
                      <a:ext uri="{FF2B5EF4-FFF2-40B4-BE49-F238E27FC236}">
                        <a16:creationId xmlns="" xmlns:a16="http://schemas.microsoft.com/office/drawing/2014/main" id="{8F9FBDEA-818E-9640-98FC-B4BED7F48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351" name="Rectangle 253">
                      <a:extLst>
                        <a:ext uri="{FF2B5EF4-FFF2-40B4-BE49-F238E27FC236}">
                          <a16:creationId xmlns="" xmlns:a16="http://schemas.microsoft.com/office/drawing/2014/main" id="{6A64B999-D129-854E-B639-2BFA09280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2" name="Rectangle 254">
                      <a:extLst>
                        <a:ext uri="{FF2B5EF4-FFF2-40B4-BE49-F238E27FC236}">
                          <a16:creationId xmlns="" xmlns:a16="http://schemas.microsoft.com/office/drawing/2014/main" id="{F4C7C486-565F-8C44-97CC-F98A59FD7E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347" name="Rectangle 255">
                  <a:extLst>
                    <a:ext uri="{FF2B5EF4-FFF2-40B4-BE49-F238E27FC236}">
                      <a16:creationId xmlns="" xmlns:a16="http://schemas.microsoft.com/office/drawing/2014/main" id="{4557EB11-2CE1-A94C-A3B8-AC3F6671A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48" name="Rectangle 256">
                  <a:extLst>
                    <a:ext uri="{FF2B5EF4-FFF2-40B4-BE49-F238E27FC236}">
                      <a16:creationId xmlns="" xmlns:a16="http://schemas.microsoft.com/office/drawing/2014/main" id="{06C978F1-F28F-B246-B76C-56C2AE79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3" name="Rectangle 257">
                <a:extLst>
                  <a:ext uri="{FF2B5EF4-FFF2-40B4-BE49-F238E27FC236}">
                    <a16:creationId xmlns="" xmlns:a16="http://schemas.microsoft.com/office/drawing/2014/main" id="{72D59FC1-58FA-6140-A61A-9A23AED6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4" name="Rectangle 258">
                <a:extLst>
                  <a:ext uri="{FF2B5EF4-FFF2-40B4-BE49-F238E27FC236}">
                    <a16:creationId xmlns="" xmlns:a16="http://schemas.microsoft.com/office/drawing/2014/main" id="{DD90E8AF-5786-D844-9163-A5312426F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5" name="Rectangle 259">
                <a:extLst>
                  <a:ext uri="{FF2B5EF4-FFF2-40B4-BE49-F238E27FC236}">
                    <a16:creationId xmlns="" xmlns:a16="http://schemas.microsoft.com/office/drawing/2014/main" id="{F29D8D75-D4E7-BC40-B894-F7552FDC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41" name="AutoShape 356">
              <a:extLst>
                <a:ext uri="{FF2B5EF4-FFF2-40B4-BE49-F238E27FC236}">
                  <a16:creationId xmlns="" xmlns:a16="http://schemas.microsoft.com/office/drawing/2014/main" id="{821D161B-1E7C-EE45-B496-924C0605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68" name="Group 389">
            <a:extLst>
              <a:ext uri="{FF2B5EF4-FFF2-40B4-BE49-F238E27FC236}">
                <a16:creationId xmlns="" xmlns:a16="http://schemas.microsoft.com/office/drawing/2014/main" id="{5FF729A6-CAC3-2349-9B60-CAA70F09B9AD}"/>
              </a:ext>
            </a:extLst>
          </p:cNvPr>
          <p:cNvGrpSpPr>
            <a:grpSpLocks/>
          </p:cNvGrpSpPr>
          <p:nvPr/>
        </p:nvGrpSpPr>
        <p:grpSpPr bwMode="auto"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1369" name="Rectangle 388">
              <a:extLst>
                <a:ext uri="{FF2B5EF4-FFF2-40B4-BE49-F238E27FC236}">
                  <a16:creationId xmlns="" xmlns:a16="http://schemas.microsoft.com/office/drawing/2014/main" id="{E399C489-E20D-234E-A19C-FF79E5C6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370" name="Group 376">
              <a:extLst>
                <a:ext uri="{FF2B5EF4-FFF2-40B4-BE49-F238E27FC236}">
                  <a16:creationId xmlns="" xmlns:a16="http://schemas.microsoft.com/office/drawing/2014/main" id="{8BFB1694-C915-7847-9185-7CD60899D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1373" name="Group 377">
                <a:extLst>
                  <a:ext uri="{FF2B5EF4-FFF2-40B4-BE49-F238E27FC236}">
                    <a16:creationId xmlns="" xmlns:a16="http://schemas.microsoft.com/office/drawing/2014/main" id="{361FD504-1404-A149-B3B0-047E46A73E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376" name="Group 378">
                  <a:extLst>
                    <a:ext uri="{FF2B5EF4-FFF2-40B4-BE49-F238E27FC236}">
                      <a16:creationId xmlns="" xmlns:a16="http://schemas.microsoft.com/office/drawing/2014/main" id="{AAC045A9-76D6-2F49-8E91-19BB1CDAA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380" name="Rectangle 379">
                    <a:extLst>
                      <a:ext uri="{FF2B5EF4-FFF2-40B4-BE49-F238E27FC236}">
                        <a16:creationId xmlns="" xmlns:a16="http://schemas.microsoft.com/office/drawing/2014/main" id="{9D5B8A86-4BAE-264F-8BFD-27D84CC4E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81" name="Text Box 380">
                    <a:extLst>
                      <a:ext uri="{FF2B5EF4-FFF2-40B4-BE49-F238E27FC236}">
                        <a16:creationId xmlns="" xmlns:a16="http://schemas.microsoft.com/office/drawing/2014/main" id="{D060CE99-A218-C244-9EC4-755E76B54F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377" name="Group 381">
                  <a:extLst>
                    <a:ext uri="{FF2B5EF4-FFF2-40B4-BE49-F238E27FC236}">
                      <a16:creationId xmlns="" xmlns:a16="http://schemas.microsoft.com/office/drawing/2014/main" id="{4756CFF7-7124-2C43-BF13-A00B2EDF51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78" name="Rectangle 382">
                    <a:extLst>
                      <a:ext uri="{FF2B5EF4-FFF2-40B4-BE49-F238E27FC236}">
                        <a16:creationId xmlns="" xmlns:a16="http://schemas.microsoft.com/office/drawing/2014/main" id="{241A9728-0FEA-4540-A0EA-B61A59FBD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79" name="Rectangle 383">
                    <a:extLst>
                      <a:ext uri="{FF2B5EF4-FFF2-40B4-BE49-F238E27FC236}">
                        <a16:creationId xmlns="" xmlns:a16="http://schemas.microsoft.com/office/drawing/2014/main" id="{D78C14E3-D995-1340-ADB9-4D5A5327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374" name="Rectangle 384">
                <a:extLst>
                  <a:ext uri="{FF2B5EF4-FFF2-40B4-BE49-F238E27FC236}">
                    <a16:creationId xmlns="" xmlns:a16="http://schemas.microsoft.com/office/drawing/2014/main" id="{3002B227-5C5A-C245-A8B9-F5EEF9AA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5" name="Rectangle 385">
                <a:extLst>
                  <a:ext uri="{FF2B5EF4-FFF2-40B4-BE49-F238E27FC236}">
                    <a16:creationId xmlns="" xmlns:a16="http://schemas.microsoft.com/office/drawing/2014/main" id="{79FACD39-A2D2-2E45-AC4A-B5B1F0B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71" name="Rectangle 386">
              <a:extLst>
                <a:ext uri="{FF2B5EF4-FFF2-40B4-BE49-F238E27FC236}">
                  <a16:creationId xmlns="" xmlns:a16="http://schemas.microsoft.com/office/drawing/2014/main" id="{7D8F1886-A84D-7341-AA77-305A784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72" name="Rectangle 387">
              <a:extLst>
                <a:ext uri="{FF2B5EF4-FFF2-40B4-BE49-F238E27FC236}">
                  <a16:creationId xmlns="" xmlns:a16="http://schemas.microsoft.com/office/drawing/2014/main" id="{CE065416-38D0-E342-B700-A10B7D71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82" name="Group 391">
            <a:extLst>
              <a:ext uri="{FF2B5EF4-FFF2-40B4-BE49-F238E27FC236}">
                <a16:creationId xmlns="" xmlns:a16="http://schemas.microsoft.com/office/drawing/2014/main" id="{1D3A8E6C-9163-1E40-91B0-9B85B7BC2F78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1383" name="Group 392">
              <a:extLst>
                <a:ext uri="{FF2B5EF4-FFF2-40B4-BE49-F238E27FC236}">
                  <a16:creationId xmlns="" xmlns:a16="http://schemas.microsoft.com/office/drawing/2014/main" id="{A674A9D4-6F7C-B94A-9520-EAA53D16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1387" name="Group 393">
                <a:extLst>
                  <a:ext uri="{FF2B5EF4-FFF2-40B4-BE49-F238E27FC236}">
                    <a16:creationId xmlns="" xmlns:a16="http://schemas.microsoft.com/office/drawing/2014/main" id="{ECA31A49-36D5-D046-A36F-1F01D822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1412" name="Group 394">
                  <a:extLst>
                    <a:ext uri="{FF2B5EF4-FFF2-40B4-BE49-F238E27FC236}">
                      <a16:creationId xmlns="" xmlns:a16="http://schemas.microsoft.com/office/drawing/2014/main" id="{4D848505-175F-5146-A9DC-10D8133D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1415" name="Rectangle 395">
                    <a:extLst>
                      <a:ext uri="{FF2B5EF4-FFF2-40B4-BE49-F238E27FC236}">
                        <a16:creationId xmlns="" xmlns:a16="http://schemas.microsoft.com/office/drawing/2014/main" id="{1B7B2BFE-FCCC-0443-9DE6-4C9F52150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6" name="Text Box 396">
                    <a:extLst>
                      <a:ext uri="{FF2B5EF4-FFF2-40B4-BE49-F238E27FC236}">
                        <a16:creationId xmlns="" xmlns:a16="http://schemas.microsoft.com/office/drawing/2014/main" id="{5EBE232F-06DA-C84A-B28A-9D91E0CB5E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sp>
              <p:nvSpPr>
                <p:cNvPr id="1413" name="Rectangle 397">
                  <a:extLst>
                    <a:ext uri="{FF2B5EF4-FFF2-40B4-BE49-F238E27FC236}">
                      <a16:creationId xmlns="" xmlns:a16="http://schemas.microsoft.com/office/drawing/2014/main" id="{3165F2EA-E309-9D44-B809-074990ED4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4" name="Rectangle 398">
                  <a:extLst>
                    <a:ext uri="{FF2B5EF4-FFF2-40B4-BE49-F238E27FC236}">
                      <a16:creationId xmlns="" xmlns:a16="http://schemas.microsoft.com/office/drawing/2014/main" id="{347F2916-D218-544D-BCF9-22D27D084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88" name="Group 399">
                <a:extLst>
                  <a:ext uri="{FF2B5EF4-FFF2-40B4-BE49-F238E27FC236}">
                    <a16:creationId xmlns="" xmlns:a16="http://schemas.microsoft.com/office/drawing/2014/main" id="{F06582F6-491B-3C4A-9DBF-38DAE177E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1406" name="Group 400">
                  <a:extLst>
                    <a:ext uri="{FF2B5EF4-FFF2-40B4-BE49-F238E27FC236}">
                      <a16:creationId xmlns="" xmlns:a16="http://schemas.microsoft.com/office/drawing/2014/main" id="{2B3331E0-1512-1948-88F6-2A59A45EE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10" name="Rectangle 401">
                    <a:extLst>
                      <a:ext uri="{FF2B5EF4-FFF2-40B4-BE49-F238E27FC236}">
                        <a16:creationId xmlns="" xmlns:a16="http://schemas.microsoft.com/office/drawing/2014/main" id="{6CB9829F-BDFE-534D-A81C-6B903286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1" name="Text Box 402">
                    <a:extLst>
                      <a:ext uri="{FF2B5EF4-FFF2-40B4-BE49-F238E27FC236}">
                        <a16:creationId xmlns="" xmlns:a16="http://schemas.microsoft.com/office/drawing/2014/main" id="{BF046B08-009C-B54A-845D-3EA97CF8A4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07" name="Group 403">
                  <a:extLst>
                    <a:ext uri="{FF2B5EF4-FFF2-40B4-BE49-F238E27FC236}">
                      <a16:creationId xmlns="" xmlns:a16="http://schemas.microsoft.com/office/drawing/2014/main" id="{14C1AB36-B354-F748-BB41-D28297A57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8" name="Rectangle 404">
                    <a:extLst>
                      <a:ext uri="{FF2B5EF4-FFF2-40B4-BE49-F238E27FC236}">
                        <a16:creationId xmlns="" xmlns:a16="http://schemas.microsoft.com/office/drawing/2014/main" id="{92BCB4D4-EE6B-3A4F-90D1-058BD26F82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09" name="Rectangle 405">
                    <a:extLst>
                      <a:ext uri="{FF2B5EF4-FFF2-40B4-BE49-F238E27FC236}">
                        <a16:creationId xmlns="" xmlns:a16="http://schemas.microsoft.com/office/drawing/2014/main" id="{9DE8286C-561B-0248-8949-7BED3AE9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389" name="Group 406">
                <a:extLst>
                  <a:ext uri="{FF2B5EF4-FFF2-40B4-BE49-F238E27FC236}">
                    <a16:creationId xmlns="" xmlns:a16="http://schemas.microsoft.com/office/drawing/2014/main" id="{8DE10AE3-BBFE-BE40-96BF-7BE290E4E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1404" name="Rectangle 407">
                  <a:extLst>
                    <a:ext uri="{FF2B5EF4-FFF2-40B4-BE49-F238E27FC236}">
                      <a16:creationId xmlns="" xmlns:a16="http://schemas.microsoft.com/office/drawing/2014/main" id="{398CBED0-24D0-4848-B4EC-C60335559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5" name="Rectangle 408">
                  <a:extLst>
                    <a:ext uri="{FF2B5EF4-FFF2-40B4-BE49-F238E27FC236}">
                      <a16:creationId xmlns="" xmlns:a16="http://schemas.microsoft.com/office/drawing/2014/main" id="{F397ABF4-0C69-5B41-89DC-2D08E00F3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90" name="Group 409">
                <a:extLst>
                  <a:ext uri="{FF2B5EF4-FFF2-40B4-BE49-F238E27FC236}">
                    <a16:creationId xmlns="" xmlns:a16="http://schemas.microsoft.com/office/drawing/2014/main" id="{819ED642-BF66-A94A-97DC-306DF96BB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1391" name="Group 410">
                  <a:extLst>
                    <a:ext uri="{FF2B5EF4-FFF2-40B4-BE49-F238E27FC236}">
                      <a16:creationId xmlns="" xmlns:a16="http://schemas.microsoft.com/office/drawing/2014/main" id="{27961D25-0616-CA42-9129-0E007FA92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1395" name="Group 411">
                    <a:extLst>
                      <a:ext uri="{FF2B5EF4-FFF2-40B4-BE49-F238E27FC236}">
                        <a16:creationId xmlns="" xmlns:a16="http://schemas.microsoft.com/office/drawing/2014/main" id="{88AB7FD9-A804-4E47-8E9D-B9E88C6B03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1398" name="Group 412">
                      <a:extLst>
                        <a:ext uri="{FF2B5EF4-FFF2-40B4-BE49-F238E27FC236}">
                          <a16:creationId xmlns="" xmlns:a16="http://schemas.microsoft.com/office/drawing/2014/main" id="{D14E5602-12F4-B74A-8804-5BC51007E9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1402" name="Rectangle 413">
                        <a:extLst>
                          <a:ext uri="{FF2B5EF4-FFF2-40B4-BE49-F238E27FC236}">
                            <a16:creationId xmlns="" xmlns:a16="http://schemas.microsoft.com/office/drawing/2014/main" id="{1538BE46-64CA-5D4A-8631-B40DF60A8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3" name="Text Box 414">
                        <a:extLst>
                          <a:ext uri="{FF2B5EF4-FFF2-40B4-BE49-F238E27FC236}">
                            <a16:creationId xmlns="" xmlns:a16="http://schemas.microsoft.com/office/drawing/2014/main" id="{98BC5D4F-31BF-2A4D-8E15-113129FDE3D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1399" name="Group 415">
                      <a:extLst>
                        <a:ext uri="{FF2B5EF4-FFF2-40B4-BE49-F238E27FC236}">
                          <a16:creationId xmlns="" xmlns:a16="http://schemas.microsoft.com/office/drawing/2014/main" id="{F8E7AA7B-7457-2048-A1CB-FCD0F323A5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00" name="Rectangle 416">
                        <a:extLst>
                          <a:ext uri="{FF2B5EF4-FFF2-40B4-BE49-F238E27FC236}">
                            <a16:creationId xmlns="" xmlns:a16="http://schemas.microsoft.com/office/drawing/2014/main" id="{9A530D9A-28C0-DA45-B8C2-416245B606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1" name="Rectangle 417">
                        <a:extLst>
                          <a:ext uri="{FF2B5EF4-FFF2-40B4-BE49-F238E27FC236}">
                            <a16:creationId xmlns="" xmlns:a16="http://schemas.microsoft.com/office/drawing/2014/main" id="{E8D004B1-9E38-DB47-9093-6438F10B13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1396" name="Rectangle 418">
                    <a:extLst>
                      <a:ext uri="{FF2B5EF4-FFF2-40B4-BE49-F238E27FC236}">
                        <a16:creationId xmlns="" xmlns:a16="http://schemas.microsoft.com/office/drawing/2014/main" id="{51FC546D-DB83-D444-A1E1-5B29F5568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97" name="Rectangle 419">
                    <a:extLst>
                      <a:ext uri="{FF2B5EF4-FFF2-40B4-BE49-F238E27FC236}">
                        <a16:creationId xmlns="" xmlns:a16="http://schemas.microsoft.com/office/drawing/2014/main" id="{1EE5FD5E-781E-E945-A579-35AC91704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392" name="Rectangle 420">
                  <a:extLst>
                    <a:ext uri="{FF2B5EF4-FFF2-40B4-BE49-F238E27FC236}">
                      <a16:creationId xmlns="" xmlns:a16="http://schemas.microsoft.com/office/drawing/2014/main" id="{CC7E642E-916D-4741-8C6E-2D74E8F4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3" name="Rectangle 421">
                  <a:extLst>
                    <a:ext uri="{FF2B5EF4-FFF2-40B4-BE49-F238E27FC236}">
                      <a16:creationId xmlns="" xmlns:a16="http://schemas.microsoft.com/office/drawing/2014/main" id="{3CD93751-BB57-E447-9D5E-3A454DEA4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4" name="Rectangle 422">
                  <a:extLst>
                    <a:ext uri="{FF2B5EF4-FFF2-40B4-BE49-F238E27FC236}">
                      <a16:creationId xmlns="" xmlns:a16="http://schemas.microsoft.com/office/drawing/2014/main" id="{9BFC2B4B-48CE-FA4B-944F-9260DEDC6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84" name="Group 423">
              <a:extLst>
                <a:ext uri="{FF2B5EF4-FFF2-40B4-BE49-F238E27FC236}">
                  <a16:creationId xmlns="" xmlns:a16="http://schemas.microsoft.com/office/drawing/2014/main" id="{56B3D7BE-60AE-B744-BD7F-65431AF8A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1385" name="Rectangle 424">
                <a:extLst>
                  <a:ext uri="{FF2B5EF4-FFF2-40B4-BE49-F238E27FC236}">
                    <a16:creationId xmlns="" xmlns:a16="http://schemas.microsoft.com/office/drawing/2014/main" id="{078E811A-5E74-2C43-9551-F7CA4814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6" name="Text Box 425">
                <a:extLst>
                  <a:ext uri="{FF2B5EF4-FFF2-40B4-BE49-F238E27FC236}">
                    <a16:creationId xmlns="" xmlns:a16="http://schemas.microsoft.com/office/drawing/2014/main" id="{C98D3C61-0CBD-0E48-9913-A3ACE809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</p:grpSp>
      <p:grpSp>
        <p:nvGrpSpPr>
          <p:cNvPr id="1417" name="Group 477">
            <a:extLst>
              <a:ext uri="{FF2B5EF4-FFF2-40B4-BE49-F238E27FC236}">
                <a16:creationId xmlns="" xmlns:a16="http://schemas.microsoft.com/office/drawing/2014/main" id="{211C3B45-DEF5-3748-8F2C-7B72A758CBEC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1418" name="Group 321">
              <a:extLst>
                <a:ext uri="{FF2B5EF4-FFF2-40B4-BE49-F238E27FC236}">
                  <a16:creationId xmlns="" xmlns:a16="http://schemas.microsoft.com/office/drawing/2014/main" id="{51DFE365-F84E-B542-A999-2F3E40E5D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1446" name="Group 322">
                <a:extLst>
                  <a:ext uri="{FF2B5EF4-FFF2-40B4-BE49-F238E27FC236}">
                    <a16:creationId xmlns="" xmlns:a16="http://schemas.microsoft.com/office/drawing/2014/main" id="{FF5F03F3-DB12-2D40-BC2F-D32AB1400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449" name="Rectangle 323">
                  <a:extLst>
                    <a:ext uri="{FF2B5EF4-FFF2-40B4-BE49-F238E27FC236}">
                      <a16:creationId xmlns="" xmlns:a16="http://schemas.microsoft.com/office/drawing/2014/main" id="{A5F0BBB9-9229-8B40-9DA3-EC3C89CAD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0" name="Text Box 324">
                  <a:extLst>
                    <a:ext uri="{FF2B5EF4-FFF2-40B4-BE49-F238E27FC236}">
                      <a16:creationId xmlns="" xmlns:a16="http://schemas.microsoft.com/office/drawing/2014/main" id="{27765596-C3DB-9A4F-821F-F5B670F90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447" name="Rectangle 325">
                <a:extLst>
                  <a:ext uri="{FF2B5EF4-FFF2-40B4-BE49-F238E27FC236}">
                    <a16:creationId xmlns="" xmlns:a16="http://schemas.microsoft.com/office/drawing/2014/main" id="{ADED085D-E105-DD45-9113-079F9044A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8" name="Rectangle 326">
                <a:extLst>
                  <a:ext uri="{FF2B5EF4-FFF2-40B4-BE49-F238E27FC236}">
                    <a16:creationId xmlns="" xmlns:a16="http://schemas.microsoft.com/office/drawing/2014/main" id="{A856D64F-FDE8-0541-901B-7521D7AA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19" name="Group 327">
              <a:extLst>
                <a:ext uri="{FF2B5EF4-FFF2-40B4-BE49-F238E27FC236}">
                  <a16:creationId xmlns="" xmlns:a16="http://schemas.microsoft.com/office/drawing/2014/main" id="{87D9BB31-BDC2-DB42-B051-33D199432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1440" name="Group 328">
                <a:extLst>
                  <a:ext uri="{FF2B5EF4-FFF2-40B4-BE49-F238E27FC236}">
                    <a16:creationId xmlns="" xmlns:a16="http://schemas.microsoft.com/office/drawing/2014/main" id="{834AC66A-2ADC-614D-AFB0-B60FCC706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444" name="Rectangle 329">
                  <a:extLst>
                    <a:ext uri="{FF2B5EF4-FFF2-40B4-BE49-F238E27FC236}">
                      <a16:creationId xmlns="" xmlns:a16="http://schemas.microsoft.com/office/drawing/2014/main" id="{E68B387B-1AE2-364D-93EE-781BBE6C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5" name="Text Box 330">
                  <a:extLst>
                    <a:ext uri="{FF2B5EF4-FFF2-40B4-BE49-F238E27FC236}">
                      <a16:creationId xmlns="" xmlns:a16="http://schemas.microsoft.com/office/drawing/2014/main" id="{C35B73DB-836E-4544-A452-72E2DD434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441" name="Group 331">
                <a:extLst>
                  <a:ext uri="{FF2B5EF4-FFF2-40B4-BE49-F238E27FC236}">
                    <a16:creationId xmlns="" xmlns:a16="http://schemas.microsoft.com/office/drawing/2014/main" id="{271D17BC-6EB1-CB4F-AC93-B1D6D5DB1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442" name="Rectangle 332">
                  <a:extLst>
                    <a:ext uri="{FF2B5EF4-FFF2-40B4-BE49-F238E27FC236}">
                      <a16:creationId xmlns="" xmlns:a16="http://schemas.microsoft.com/office/drawing/2014/main" id="{30B08293-1768-064C-B8D7-62AD5913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3" name="Rectangle 333">
                  <a:extLst>
                    <a:ext uri="{FF2B5EF4-FFF2-40B4-BE49-F238E27FC236}">
                      <a16:creationId xmlns="" xmlns:a16="http://schemas.microsoft.com/office/drawing/2014/main" id="{471AE46F-12CE-3E43-A551-BD371717F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420" name="Group 334">
              <a:extLst>
                <a:ext uri="{FF2B5EF4-FFF2-40B4-BE49-F238E27FC236}">
                  <a16:creationId xmlns="" xmlns:a16="http://schemas.microsoft.com/office/drawing/2014/main" id="{1826B60C-86D4-BF49-8F23-9B303D150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1438" name="Rectangle 335">
                <a:extLst>
                  <a:ext uri="{FF2B5EF4-FFF2-40B4-BE49-F238E27FC236}">
                    <a16:creationId xmlns="" xmlns:a16="http://schemas.microsoft.com/office/drawing/2014/main" id="{43BF521B-C604-944A-8712-1E6D618D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9" name="Rectangle 336">
                <a:extLst>
                  <a:ext uri="{FF2B5EF4-FFF2-40B4-BE49-F238E27FC236}">
                    <a16:creationId xmlns="" xmlns:a16="http://schemas.microsoft.com/office/drawing/2014/main" id="{5DD50717-750D-C440-911C-0F048BF1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21" name="Group 360">
              <a:extLst>
                <a:ext uri="{FF2B5EF4-FFF2-40B4-BE49-F238E27FC236}">
                  <a16:creationId xmlns="" xmlns:a16="http://schemas.microsoft.com/office/drawing/2014/main" id="{E57035F4-47DE-374E-88DF-0E40274A1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1436" name="Rectangle 361">
                <a:extLst>
                  <a:ext uri="{FF2B5EF4-FFF2-40B4-BE49-F238E27FC236}">
                    <a16:creationId xmlns="" xmlns:a16="http://schemas.microsoft.com/office/drawing/2014/main" id="{A4B5DAF7-F3AE-4E49-882A-B6B9DF79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7" name="Text Box 362">
                <a:extLst>
                  <a:ext uri="{FF2B5EF4-FFF2-40B4-BE49-F238E27FC236}">
                    <a16:creationId xmlns="" xmlns:a16="http://schemas.microsoft.com/office/drawing/2014/main" id="{A6FC6CE1-9969-BB45-B842-8352A46F9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grpSp>
          <p:nvGrpSpPr>
            <p:cNvPr id="1422" name="Group 461">
              <a:extLst>
                <a:ext uri="{FF2B5EF4-FFF2-40B4-BE49-F238E27FC236}">
                  <a16:creationId xmlns="" xmlns:a16="http://schemas.microsoft.com/office/drawing/2014/main" id="{945F125E-4877-4C4F-B8B3-80B0B4558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1423" name="Rectangle 457">
                <a:extLst>
                  <a:ext uri="{FF2B5EF4-FFF2-40B4-BE49-F238E27FC236}">
                    <a16:creationId xmlns="" xmlns:a16="http://schemas.microsoft.com/office/drawing/2014/main" id="{96F48ABE-9A07-9745-8CD8-1838BDF3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424" name="Group 445">
                <a:extLst>
                  <a:ext uri="{FF2B5EF4-FFF2-40B4-BE49-F238E27FC236}">
                    <a16:creationId xmlns="" xmlns:a16="http://schemas.microsoft.com/office/drawing/2014/main" id="{1AC9A35B-D88E-304C-8099-6944F5F11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1427" name="Group 446">
                  <a:extLst>
                    <a:ext uri="{FF2B5EF4-FFF2-40B4-BE49-F238E27FC236}">
                      <a16:creationId xmlns="" xmlns:a16="http://schemas.microsoft.com/office/drawing/2014/main" id="{DB702BD7-8957-2C44-A226-AF80D4754C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430" name="Group 447">
                    <a:extLst>
                      <a:ext uri="{FF2B5EF4-FFF2-40B4-BE49-F238E27FC236}">
                        <a16:creationId xmlns="" xmlns:a16="http://schemas.microsoft.com/office/drawing/2014/main" id="{F6B64FB3-38BD-6B4E-8E78-9C99B1A82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434" name="Rectangle 448">
                      <a:extLst>
                        <a:ext uri="{FF2B5EF4-FFF2-40B4-BE49-F238E27FC236}">
                          <a16:creationId xmlns="" xmlns:a16="http://schemas.microsoft.com/office/drawing/2014/main" id="{F1F639F6-C05B-494B-8B4D-1888EBE26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5" name="Text Box 449">
                      <a:extLst>
                        <a:ext uri="{FF2B5EF4-FFF2-40B4-BE49-F238E27FC236}">
                          <a16:creationId xmlns="" xmlns:a16="http://schemas.microsoft.com/office/drawing/2014/main" id="{949DB487-3E28-E144-AC2C-1C40E26D33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431" name="Group 450">
                    <a:extLst>
                      <a:ext uri="{FF2B5EF4-FFF2-40B4-BE49-F238E27FC236}">
                        <a16:creationId xmlns="" xmlns:a16="http://schemas.microsoft.com/office/drawing/2014/main" id="{6E6B73B0-D0C2-7D46-92E5-29ADF1287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432" name="Rectangle 451">
                      <a:extLst>
                        <a:ext uri="{FF2B5EF4-FFF2-40B4-BE49-F238E27FC236}">
                          <a16:creationId xmlns="" xmlns:a16="http://schemas.microsoft.com/office/drawing/2014/main" id="{4C610DFE-363B-F74F-BA64-A87F67D852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3" name="Rectangle 452">
                      <a:extLst>
                        <a:ext uri="{FF2B5EF4-FFF2-40B4-BE49-F238E27FC236}">
                          <a16:creationId xmlns="" xmlns:a16="http://schemas.microsoft.com/office/drawing/2014/main" id="{86A71122-100D-224A-9DBF-53DE8D970F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428" name="Rectangle 453">
                  <a:extLst>
                    <a:ext uri="{FF2B5EF4-FFF2-40B4-BE49-F238E27FC236}">
                      <a16:creationId xmlns="" xmlns:a16="http://schemas.microsoft.com/office/drawing/2014/main" id="{9BCD973F-4C32-9E44-994F-5153EE8D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9" name="Rectangle 454">
                  <a:extLst>
                    <a:ext uri="{FF2B5EF4-FFF2-40B4-BE49-F238E27FC236}">
                      <a16:creationId xmlns="" xmlns:a16="http://schemas.microsoft.com/office/drawing/2014/main" id="{852A6FFA-C875-754E-8259-955A85131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25" name="Rectangle 455">
                <a:extLst>
                  <a:ext uri="{FF2B5EF4-FFF2-40B4-BE49-F238E27FC236}">
                    <a16:creationId xmlns="" xmlns:a16="http://schemas.microsoft.com/office/drawing/2014/main" id="{86F66628-5236-984B-B9C7-68FAFC46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6" name="Rectangle 456">
                <a:extLst>
                  <a:ext uri="{FF2B5EF4-FFF2-40B4-BE49-F238E27FC236}">
                    <a16:creationId xmlns="" xmlns:a16="http://schemas.microsoft.com/office/drawing/2014/main" id="{7831360A-68BA-9C48-8798-45611A892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51" name="Group 462">
            <a:extLst>
              <a:ext uri="{FF2B5EF4-FFF2-40B4-BE49-F238E27FC236}">
                <a16:creationId xmlns="" xmlns:a16="http://schemas.microsoft.com/office/drawing/2014/main" id="{0D9DBC59-E587-F447-95DB-826B98FC265E}"/>
              </a:ext>
            </a:extLst>
          </p:cNvPr>
          <p:cNvGrpSpPr>
            <a:grpSpLocks/>
          </p:cNvGrpSpPr>
          <p:nvPr/>
        </p:nvGrpSpPr>
        <p:grpSpPr bwMode="auto"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1452" name="Rectangle 463">
              <a:extLst>
                <a:ext uri="{FF2B5EF4-FFF2-40B4-BE49-F238E27FC236}">
                  <a16:creationId xmlns="" xmlns:a16="http://schemas.microsoft.com/office/drawing/2014/main" id="{A49E1639-B461-5B40-A731-1377E431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53" name="Group 464">
              <a:extLst>
                <a:ext uri="{FF2B5EF4-FFF2-40B4-BE49-F238E27FC236}">
                  <a16:creationId xmlns="" xmlns:a16="http://schemas.microsoft.com/office/drawing/2014/main" id="{D5FA2E0E-0A78-F049-BE06-25BFB15F0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1456" name="Group 465">
                <a:extLst>
                  <a:ext uri="{FF2B5EF4-FFF2-40B4-BE49-F238E27FC236}">
                    <a16:creationId xmlns="" xmlns:a16="http://schemas.microsoft.com/office/drawing/2014/main" id="{8A2C9457-2B63-E445-A642-A19BC33E7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459" name="Group 466">
                  <a:extLst>
                    <a:ext uri="{FF2B5EF4-FFF2-40B4-BE49-F238E27FC236}">
                      <a16:creationId xmlns="" xmlns:a16="http://schemas.microsoft.com/office/drawing/2014/main" id="{0ED7C792-6D2F-7244-AE5D-4733C0D41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63" name="Rectangle 467">
                    <a:extLst>
                      <a:ext uri="{FF2B5EF4-FFF2-40B4-BE49-F238E27FC236}">
                        <a16:creationId xmlns="" xmlns:a16="http://schemas.microsoft.com/office/drawing/2014/main" id="{AB75B8C7-1B46-B54B-BDB3-1BAFD73A4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4" name="Text Box 468">
                    <a:extLst>
                      <a:ext uri="{FF2B5EF4-FFF2-40B4-BE49-F238E27FC236}">
                        <a16:creationId xmlns="" xmlns:a16="http://schemas.microsoft.com/office/drawing/2014/main" id="{F3F7FB78-D532-E842-8C80-77FEABCA4D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60" name="Group 469">
                  <a:extLst>
                    <a:ext uri="{FF2B5EF4-FFF2-40B4-BE49-F238E27FC236}">
                      <a16:creationId xmlns="" xmlns:a16="http://schemas.microsoft.com/office/drawing/2014/main" id="{416C1FF9-E113-504D-9EE2-4327347F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61" name="Rectangle 470">
                    <a:extLst>
                      <a:ext uri="{FF2B5EF4-FFF2-40B4-BE49-F238E27FC236}">
                        <a16:creationId xmlns="" xmlns:a16="http://schemas.microsoft.com/office/drawing/2014/main" id="{DE3A100E-198F-E448-AA6A-4DF941945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2" name="Rectangle 471">
                    <a:extLst>
                      <a:ext uri="{FF2B5EF4-FFF2-40B4-BE49-F238E27FC236}">
                        <a16:creationId xmlns="" xmlns:a16="http://schemas.microsoft.com/office/drawing/2014/main" id="{A7D239DD-5743-5846-B6BE-3318EA79F3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457" name="Rectangle 472">
                <a:extLst>
                  <a:ext uri="{FF2B5EF4-FFF2-40B4-BE49-F238E27FC236}">
                    <a16:creationId xmlns="" xmlns:a16="http://schemas.microsoft.com/office/drawing/2014/main" id="{731ADE56-4682-664C-BC51-BB88883F0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8" name="Rectangle 473">
                <a:extLst>
                  <a:ext uri="{FF2B5EF4-FFF2-40B4-BE49-F238E27FC236}">
                    <a16:creationId xmlns="" xmlns:a16="http://schemas.microsoft.com/office/drawing/2014/main" id="{547100D8-7A3A-1D41-9B15-FFBF05B77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54" name="Rectangle 474">
              <a:extLst>
                <a:ext uri="{FF2B5EF4-FFF2-40B4-BE49-F238E27FC236}">
                  <a16:creationId xmlns="" xmlns:a16="http://schemas.microsoft.com/office/drawing/2014/main" id="{886DAE83-F1EB-BC48-B19C-265C33E8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5" name="Rectangle 475">
              <a:extLst>
                <a:ext uri="{FF2B5EF4-FFF2-40B4-BE49-F238E27FC236}">
                  <a16:creationId xmlns="" xmlns:a16="http://schemas.microsoft.com/office/drawing/2014/main" id="{E6874F5F-698C-3C4C-B3C1-75898F0D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465" name="Picture 478">
            <a:extLst>
              <a:ext uri="{FF2B5EF4-FFF2-40B4-BE49-F238E27FC236}">
                <a16:creationId xmlns="" xmlns:a16="http://schemas.microsoft.com/office/drawing/2014/main" id="{D1685B0C-7F85-E147-A4EA-AFA2AE2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76" y="2632037"/>
            <a:ext cx="639182" cy="3951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66" name="Rectangle 480">
            <a:extLst>
              <a:ext uri="{FF2B5EF4-FFF2-40B4-BE49-F238E27FC236}">
                <a16:creationId xmlns="" xmlns:a16="http://schemas.microsoft.com/office/drawing/2014/main" id="{E8C6E2EE-B2B4-8144-9BCC-BFAF064D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47" y="1988349"/>
            <a:ext cx="259555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1873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web page </a:t>
            </a:r>
            <a:r>
              <a:rPr lang="en-US" sz="2000" i="1" dirty="0">
                <a:solidFill>
                  <a:srgbClr val="C00000"/>
                </a:solidFill>
                <a:ea typeface="ＭＳ Ｐゴシック" charset="0"/>
              </a:rPr>
              <a:t>finally (!!!)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displayed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="" xmlns:a16="http://schemas.microsoft.com/office/drawing/2014/main" id="{C964915E-7F89-4913-8824-E454D1253B5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36" name="Straight Connector 335">
            <a:extLst>
              <a:ext uri="{FF2B5EF4-FFF2-40B4-BE49-F238E27FC236}">
                <a16:creationId xmlns="" xmlns:a16="http://schemas.microsoft.com/office/drawing/2014/main" id="{BD8239B6-1982-484B-96B3-E85D3ECF0E0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="" xmlns:a16="http://schemas.microsoft.com/office/drawing/2014/main" id="{AE37E5F5-A4F3-470E-A4EC-279A367BB4F3}"/>
              </a:ext>
            </a:extLst>
          </p:cNvPr>
          <p:cNvSpPr/>
          <p:nvPr/>
        </p:nvSpPr>
        <p:spPr>
          <a:xfrm>
            <a:off x="393111" y="727493"/>
            <a:ext cx="5458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HTTP Request / Reply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42880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7338 L 0.29205 0.06899 L 0.19596 0.25764 L 0.41562 0.11088 L 0.26731 0.51227 C 0.18945 0.51459 0.11744 0.50787 0.03971 0.50996 L 0.03971 0.38079 " pathEditMode="relative" rAng="0" ptsTypes="AAAAAAAA">
                                      <p:cBhvr>
                                        <p:cTn id="39" dur="3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C -0.00078 0.03264 -0.00143 0.06598 -0.00143 0.09908 L 0.23477 0.09699 L 0.37122 -0.27083 L 0.15104 -0.11944 L 0.25 -0.31666 L -0.03529 -0.31481 C -0.03594 -0.33078 -0.03529 -0.34143 -0.03529 -0.36342 C -0.03529 -0.38263 -0.03893 -0.35995 -0.03893 -0.37939 " pathEditMode="relative" rAng="0" ptsTypes="AAAAAAAAA">
                                      <p:cBhvr>
                                        <p:cTn id="70" dur="3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-140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0"/>
      <p:bldP spid="1331" grpId="0"/>
      <p:bldP spid="1332" grpId="0"/>
      <p:bldP spid="1335" grpId="0"/>
      <p:bldP spid="1466" grpId="0"/>
      <p:bldP spid="1466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0592" y="1822988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4" y="1610670"/>
            <a:ext cx="4149214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5D2323-FA88-4D93-96D0-195D67B9F549}"/>
              </a:ext>
            </a:extLst>
          </p:cNvPr>
          <p:cNvSpPr txBox="1"/>
          <p:nvPr/>
        </p:nvSpPr>
        <p:spPr>
          <a:xfrm>
            <a:off x="4778477" y="1706224"/>
            <a:ext cx="414921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Purpose, Signals to Packets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Analog Vs Digital Signals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Transmission Media</a:t>
            </a:r>
          </a:p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969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Purpose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Signals to Packets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6971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53 : Intro to Physical layer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65369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56270"/>
            <a:ext cx="533400" cy="304800"/>
          </a:xfrm>
          <a:prstGeom prst="rect">
            <a:avLst/>
          </a:prstGeom>
        </p:spPr>
        <p:txBody>
          <a:bodyPr vert="horz" anchor="ctr" anchorCtr="0">
            <a:normAutofit fontScale="92500" lnSpcReduction="20000"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3B9EA5-CE9A-4950-A80C-5ADF06B45B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C0EC593-3963-47D7-A2CA-F5D38A5BBD29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D567949-867F-4D21-8B06-20AA658DA42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827A04F-73D2-44CF-9C5C-91BF1F218432}"/>
              </a:ext>
            </a:extLst>
          </p:cNvPr>
          <p:cNvSpPr/>
          <p:nvPr/>
        </p:nvSpPr>
        <p:spPr>
          <a:xfrm>
            <a:off x="393111" y="727493"/>
            <a:ext cx="190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21B19E8-A762-4B91-90BF-F93DCB0E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12" y="3242984"/>
            <a:ext cx="8868544" cy="2581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D3E4C2-E618-4F54-A017-9AD356D67446}"/>
              </a:ext>
            </a:extLst>
          </p:cNvPr>
          <p:cNvSpPr txBox="1"/>
          <p:nvPr/>
        </p:nvSpPr>
        <p:spPr>
          <a:xfrm>
            <a:off x="545712" y="1495857"/>
            <a:ext cx="92472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>
              <a:defRPr/>
            </a:pPr>
            <a:r>
              <a:rPr lang="en-GB" sz="2400" dirty="0"/>
              <a:t>The Physical layer consists of hardware, in the form of </a:t>
            </a:r>
          </a:p>
          <a:p>
            <a:pPr marL="469900" indent="-4572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electronic circuitry, </a:t>
            </a:r>
          </a:p>
          <a:p>
            <a:pPr marL="469900" indent="-4572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media, and </a:t>
            </a:r>
          </a:p>
          <a:p>
            <a:pPr marL="469900" indent="-4572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connectors.</a:t>
            </a:r>
          </a:p>
        </p:txBody>
      </p:sp>
    </p:spTree>
    <p:extLst>
      <p:ext uri="{BB962C8B-B14F-4D97-AF65-F5344CB8AC3E}">
        <p14:creationId xmlns:p14="http://schemas.microsoft.com/office/powerpoint/2010/main" xmlns="" val="272934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val 800">
            <a:extLst>
              <a:ext uri="{FF2B5EF4-FFF2-40B4-BE49-F238E27FC236}">
                <a16:creationId xmlns="" xmlns:a16="http://schemas.microsoft.com/office/drawing/2014/main" id="{C5C98135-F7EB-4CD1-9868-03264975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518" y="3868854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="" xmlns:a16="http://schemas.microsoft.com/office/drawing/2014/main" id="{AC608AE1-CFE8-4041-91BE-41195435009D}"/>
              </a:ext>
            </a:extLst>
          </p:cNvPr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sp>
          <p:nvSpPr>
            <p:cNvPr id="615" name="Line 270">
              <a:extLst>
                <a:ext uri="{FF2B5EF4-FFF2-40B4-BE49-F238E27FC236}">
                  <a16:creationId xmlns="" xmlns:a16="http://schemas.microsoft.com/office/drawing/2014/main" id="{0EC2BD4E-3FD3-475B-A2D9-17A0CCBED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147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Line 271">
              <a:extLst>
                <a:ext uri="{FF2B5EF4-FFF2-40B4-BE49-F238E27FC236}">
                  <a16:creationId xmlns="" xmlns:a16="http://schemas.microsoft.com/office/drawing/2014/main" id="{CF920338-E851-42A5-A7E1-75ADB57F7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Line 272">
              <a:extLst>
                <a:ext uri="{FF2B5EF4-FFF2-40B4-BE49-F238E27FC236}">
                  <a16:creationId xmlns="" xmlns:a16="http://schemas.microsoft.com/office/drawing/2014/main" id="{470765CA-AD41-426E-9432-2DAD7084B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214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Line 273">
              <a:extLst>
                <a:ext uri="{FF2B5EF4-FFF2-40B4-BE49-F238E27FC236}">
                  <a16:creationId xmlns="" xmlns:a16="http://schemas.microsoft.com/office/drawing/2014/main" id="{9109E4EF-BE28-47B7-A3EB-A55CA468B7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899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Line 274">
              <a:extLst>
                <a:ext uri="{FF2B5EF4-FFF2-40B4-BE49-F238E27FC236}">
                  <a16:creationId xmlns="" xmlns:a16="http://schemas.microsoft.com/office/drawing/2014/main" id="{F0BF79E3-01AF-4E20-9F7A-A8BDF31D4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Line 275">
              <a:extLst>
                <a:ext uri="{FF2B5EF4-FFF2-40B4-BE49-F238E27FC236}">
                  <a16:creationId xmlns="" xmlns:a16="http://schemas.microsoft.com/office/drawing/2014/main" id="{5ADF488B-F2C2-4014-8B04-56ABF9632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2147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Line 276">
              <a:extLst>
                <a:ext uri="{FF2B5EF4-FFF2-40B4-BE49-F238E27FC236}">
                  <a16:creationId xmlns="" xmlns:a16="http://schemas.microsoft.com/office/drawing/2014/main" id="{6C52AEC8-6AC5-413D-99D2-21D354992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8992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Line 277">
              <a:extLst>
                <a:ext uri="{FF2B5EF4-FFF2-40B4-BE49-F238E27FC236}">
                  <a16:creationId xmlns="" xmlns:a16="http://schemas.microsoft.com/office/drawing/2014/main" id="{37C13ACE-1872-454C-9842-5D57351EB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5686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Line 278">
              <a:extLst>
                <a:ext uri="{FF2B5EF4-FFF2-40B4-BE49-F238E27FC236}">
                  <a16:creationId xmlns="" xmlns:a16="http://schemas.microsoft.com/office/drawing/2014/main" id="{CCCB80C6-69AE-4B19-9072-F4338A23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Line 279">
              <a:extLst>
                <a:ext uri="{FF2B5EF4-FFF2-40B4-BE49-F238E27FC236}">
                  <a16:creationId xmlns="" xmlns:a16="http://schemas.microsoft.com/office/drawing/2014/main" id="{C483C440-EF35-4427-9A3F-ED8F4DFB6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8238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Line 280">
              <a:extLst>
                <a:ext uri="{FF2B5EF4-FFF2-40B4-BE49-F238E27FC236}">
                  <a16:creationId xmlns="" xmlns:a16="http://schemas.microsoft.com/office/drawing/2014/main" id="{A8BE88C2-8F73-4036-A5F6-21BE80F7D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Line 281">
              <a:extLst>
                <a:ext uri="{FF2B5EF4-FFF2-40B4-BE49-F238E27FC236}">
                  <a16:creationId xmlns="" xmlns:a16="http://schemas.microsoft.com/office/drawing/2014/main" id="{2229B4D2-641A-4971-9A18-79A7C426B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Line 282">
              <a:extLst>
                <a:ext uri="{FF2B5EF4-FFF2-40B4-BE49-F238E27FC236}">
                  <a16:creationId xmlns="" xmlns:a16="http://schemas.microsoft.com/office/drawing/2014/main" id="{79538D1D-C30C-4E8D-ACBB-07FCF9379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Line 283">
              <a:extLst>
                <a:ext uri="{FF2B5EF4-FFF2-40B4-BE49-F238E27FC236}">
                  <a16:creationId xmlns="" xmlns:a16="http://schemas.microsoft.com/office/drawing/2014/main" id="{54E593E5-79F4-4FF2-A2A7-8426DA778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4493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Line 284">
              <a:extLst>
                <a:ext uri="{FF2B5EF4-FFF2-40B4-BE49-F238E27FC236}">
                  <a16:creationId xmlns="" xmlns:a16="http://schemas.microsoft.com/office/drawing/2014/main" id="{CF681A0B-5AEA-4BFC-B985-FCF2978E5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4822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4" name="Line 435">
            <a:extLst>
              <a:ext uri="{FF2B5EF4-FFF2-40B4-BE49-F238E27FC236}">
                <a16:creationId xmlns="" xmlns:a16="http://schemas.microsoft.com/office/drawing/2014/main" id="{30D7AD38-5268-4F4D-963A-D0EF89755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7756" y="4098210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Line 436">
            <a:extLst>
              <a:ext uri="{FF2B5EF4-FFF2-40B4-BE49-F238E27FC236}">
                <a16:creationId xmlns="" xmlns:a16="http://schemas.microsoft.com/office/drawing/2014/main" id="{3FA833D3-5B5F-44AC-AEFA-784B42D98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6527" y="4763499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Line 439">
            <a:extLst>
              <a:ext uri="{FF2B5EF4-FFF2-40B4-BE49-F238E27FC236}">
                <a16:creationId xmlns="" xmlns:a16="http://schemas.microsoft.com/office/drawing/2014/main" id="{EE67FE17-55F6-4E4F-A1F5-70086857D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9014" y="4748846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="" xmlns:a16="http://schemas.microsoft.com/office/drawing/2014/main" id="{8A7F05E1-F6FD-4867-A788-DA3A5E927B39}"/>
              </a:ext>
            </a:extLst>
          </p:cNvPr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610" name="Oval 820">
              <a:extLst>
                <a:ext uri="{FF2B5EF4-FFF2-40B4-BE49-F238E27FC236}">
                  <a16:creationId xmlns="" xmlns:a16="http://schemas.microsoft.com/office/drawing/2014/main" id="{C9BAE6BA-8587-443A-BEF6-8801A4C0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902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1" name="Oval 821">
              <a:extLst>
                <a:ext uri="{FF2B5EF4-FFF2-40B4-BE49-F238E27FC236}">
                  <a16:creationId xmlns="" xmlns:a16="http://schemas.microsoft.com/office/drawing/2014/main" id="{01E21C97-ED83-4AF1-91CB-4F62194D0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23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2" name="Oval 822">
              <a:extLst>
                <a:ext uri="{FF2B5EF4-FFF2-40B4-BE49-F238E27FC236}">
                  <a16:creationId xmlns="" xmlns:a16="http://schemas.microsoft.com/office/drawing/2014/main" id="{FA0AAA66-1C6F-4E67-B863-AC2850E6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1231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3" name="Oval 823">
              <a:extLst>
                <a:ext uri="{FF2B5EF4-FFF2-40B4-BE49-F238E27FC236}">
                  <a16:creationId xmlns="" xmlns:a16="http://schemas.microsoft.com/office/drawing/2014/main" id="{37BAC79A-9441-4F04-ABC7-E230F8CA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7087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4" name="Freeform 824">
              <a:extLst>
                <a:ext uri="{FF2B5EF4-FFF2-40B4-BE49-F238E27FC236}">
                  <a16:creationId xmlns="" xmlns:a16="http://schemas.microsoft.com/office/drawing/2014/main" id="{B733CC0D-CB7A-4B63-8D70-4032C2BE06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48778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="" xmlns:a16="http://schemas.microsoft.com/office/drawing/2014/main" id="{B17D2FC4-5D73-42D8-8967-866D550A9054}"/>
              </a:ext>
            </a:extLst>
          </p:cNvPr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608" name="Oval 818">
              <a:extLst>
                <a:ext uri="{FF2B5EF4-FFF2-40B4-BE49-F238E27FC236}">
                  <a16:creationId xmlns="" xmlns:a16="http://schemas.microsoft.com/office/drawing/2014/main" id="{B064A80D-255B-4974-89C1-5C6E3D63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76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9" name="Freeform 825">
              <a:extLst>
                <a:ext uri="{FF2B5EF4-FFF2-40B4-BE49-F238E27FC236}">
                  <a16:creationId xmlns="" xmlns:a16="http://schemas.microsoft.com/office/drawing/2014/main" id="{B593F1C3-1298-4279-B196-EEEC772C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3871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="" xmlns:a16="http://schemas.microsoft.com/office/drawing/2014/main" id="{9C5304A9-8B26-4D45-81B5-713B77E5A2EF}"/>
              </a:ext>
            </a:extLst>
          </p:cNvPr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id="600" name="Picture 653" descr="iphone_stylized_small">
              <a:extLst>
                <a:ext uri="{FF2B5EF4-FFF2-40B4-BE49-F238E27FC236}">
                  <a16:creationId xmlns="" xmlns:a16="http://schemas.microsoft.com/office/drawing/2014/main" id="{3FA793BE-FFE6-4CE9-8B89-D4B78627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1" name="Group 600">
              <a:extLst>
                <a:ext uri="{FF2B5EF4-FFF2-40B4-BE49-F238E27FC236}">
                  <a16:creationId xmlns="" xmlns:a16="http://schemas.microsoft.com/office/drawing/2014/main" id="{C5C09836-44DA-40FE-8FC8-5C612B121D2C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602" name="Freeform 851">
                <a:extLst>
                  <a:ext uri="{FF2B5EF4-FFF2-40B4-BE49-F238E27FC236}">
                    <a16:creationId xmlns="" xmlns:a16="http://schemas.microsoft.com/office/drawing/2014/main" id="{224CC7BE-3639-4440-9D74-6F3796A26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3" name="Freeform 852">
                <a:extLst>
                  <a:ext uri="{FF2B5EF4-FFF2-40B4-BE49-F238E27FC236}">
                    <a16:creationId xmlns="" xmlns:a16="http://schemas.microsoft.com/office/drawing/2014/main" id="{D15CEAD7-E3FC-47D0-BE19-B4B05A020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4" name="Freeform 853">
                <a:extLst>
                  <a:ext uri="{FF2B5EF4-FFF2-40B4-BE49-F238E27FC236}">
                    <a16:creationId xmlns="" xmlns:a16="http://schemas.microsoft.com/office/drawing/2014/main" id="{0867D8DD-520C-47F2-8154-CE62BB41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5" name="Freeform 854">
                <a:extLst>
                  <a:ext uri="{FF2B5EF4-FFF2-40B4-BE49-F238E27FC236}">
                    <a16:creationId xmlns="" xmlns:a16="http://schemas.microsoft.com/office/drawing/2014/main" id="{13FE6068-5E2A-4B81-85B0-B277D4906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6" name="Freeform 855">
                <a:extLst>
                  <a:ext uri="{FF2B5EF4-FFF2-40B4-BE49-F238E27FC236}">
                    <a16:creationId xmlns="" xmlns:a16="http://schemas.microsoft.com/office/drawing/2014/main" id="{D6FDA087-7EFD-42D1-851A-7B479BE43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856">
                <a:extLst>
                  <a:ext uri="{FF2B5EF4-FFF2-40B4-BE49-F238E27FC236}">
                    <a16:creationId xmlns="" xmlns:a16="http://schemas.microsoft.com/office/drawing/2014/main" id="{711379A6-D27A-44DB-A257-69A41227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="" xmlns:a16="http://schemas.microsoft.com/office/drawing/2014/main" id="{C8838EFD-FA1F-4CA9-901C-E410044AC92A}"/>
              </a:ext>
            </a:extLst>
          </p:cNvPr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id="591" name="Picture 603" descr="car_icon_small">
              <a:extLst>
                <a:ext uri="{FF2B5EF4-FFF2-40B4-BE49-F238E27FC236}">
                  <a16:creationId xmlns="" xmlns:a16="http://schemas.microsoft.com/office/drawing/2014/main" id="{4C23AB59-335C-4E12-8847-526B45671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2" name="Group 591">
              <a:extLst>
                <a:ext uri="{FF2B5EF4-FFF2-40B4-BE49-F238E27FC236}">
                  <a16:creationId xmlns="" xmlns:a16="http://schemas.microsoft.com/office/drawing/2014/main" id="{EEE8E82A-2261-4696-AF92-2A11AFBC2F6A}"/>
                </a:ext>
              </a:extLst>
            </p:cNvPr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594" name="Freeform 851">
                <a:extLst>
                  <a:ext uri="{FF2B5EF4-FFF2-40B4-BE49-F238E27FC236}">
                    <a16:creationId xmlns="" xmlns:a16="http://schemas.microsoft.com/office/drawing/2014/main" id="{D510CC02-4DE6-482A-8ED6-47508DC7C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753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5" name="Freeform 852">
                <a:extLst>
                  <a:ext uri="{FF2B5EF4-FFF2-40B4-BE49-F238E27FC236}">
                    <a16:creationId xmlns="" xmlns:a16="http://schemas.microsoft.com/office/drawing/2014/main" id="{F5BF4F2F-3DF6-4ED9-BA14-0252E2135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340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6" name="Freeform 853">
                <a:extLst>
                  <a:ext uri="{FF2B5EF4-FFF2-40B4-BE49-F238E27FC236}">
                    <a16:creationId xmlns="" xmlns:a16="http://schemas.microsoft.com/office/drawing/2014/main" id="{454E0844-8161-4470-AEB9-9F8ADE82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9447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7" name="Freeform 854">
                <a:extLst>
                  <a:ext uri="{FF2B5EF4-FFF2-40B4-BE49-F238E27FC236}">
                    <a16:creationId xmlns="" xmlns:a16="http://schemas.microsoft.com/office/drawing/2014/main" id="{6A42B932-1537-421F-AC48-DFD6B2BB2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268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8" name="Freeform 855">
                <a:extLst>
                  <a:ext uri="{FF2B5EF4-FFF2-40B4-BE49-F238E27FC236}">
                    <a16:creationId xmlns="" xmlns:a16="http://schemas.microsoft.com/office/drawing/2014/main" id="{E3E2239C-A4B5-4383-AB74-3D4A29D7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314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9" name="Freeform 856">
                <a:extLst>
                  <a:ext uri="{FF2B5EF4-FFF2-40B4-BE49-F238E27FC236}">
                    <a16:creationId xmlns="" xmlns:a16="http://schemas.microsoft.com/office/drawing/2014/main" id="{B4596BC4-B75A-454A-814F-ED47BC3D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5614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93" name="Straight Connector 592">
              <a:extLst>
                <a:ext uri="{FF2B5EF4-FFF2-40B4-BE49-F238E27FC236}">
                  <a16:creationId xmlns="" xmlns:a16="http://schemas.microsoft.com/office/drawing/2014/main" id="{85403289-9D86-4C6A-A236-0D29AD7548A6}"/>
                </a:ext>
              </a:extLst>
            </p:cNvPr>
            <p:cNvCxnSpPr/>
            <p:nvPr/>
          </p:nvCxnSpPr>
          <p:spPr>
            <a:xfrm>
              <a:off x="8362322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="" xmlns:a16="http://schemas.microsoft.com/office/drawing/2014/main" id="{8A654BB9-8A29-44C0-A295-6383D2B6272D}"/>
              </a:ext>
            </a:extLst>
          </p:cNvPr>
          <p:cNvGrpSpPr/>
          <p:nvPr/>
        </p:nvGrpSpPr>
        <p:grpSpPr>
          <a:xfrm>
            <a:off x="2399773" y="3738838"/>
            <a:ext cx="502369" cy="512348"/>
            <a:chOff x="9731765" y="3463179"/>
            <a:chExt cx="502369" cy="512348"/>
          </a:xfrm>
        </p:grpSpPr>
        <p:grpSp>
          <p:nvGrpSpPr>
            <p:cNvPr id="560" name="Group 559">
              <a:extLst>
                <a:ext uri="{FF2B5EF4-FFF2-40B4-BE49-F238E27FC236}">
                  <a16:creationId xmlns="" xmlns:a16="http://schemas.microsoft.com/office/drawing/2014/main" id="{C21A4BBD-0013-4940-B0AB-4EC3251E4A84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69" name="Picture 1018" descr="laptop_keyboard">
                <a:extLst>
                  <a:ext uri="{FF2B5EF4-FFF2-40B4-BE49-F238E27FC236}">
                    <a16:creationId xmlns="" xmlns:a16="http://schemas.microsoft.com/office/drawing/2014/main" id="{CFB7D597-426D-458A-8D3F-4112CDEFF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0" name="Freeform 1019">
                <a:extLst>
                  <a:ext uri="{FF2B5EF4-FFF2-40B4-BE49-F238E27FC236}">
                    <a16:creationId xmlns="" xmlns:a16="http://schemas.microsoft.com/office/drawing/2014/main" id="{F580C09D-1250-4A58-9BD3-B7A1ACE52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71" name="Picture 1020" descr="screen">
                <a:extLst>
                  <a:ext uri="{FF2B5EF4-FFF2-40B4-BE49-F238E27FC236}">
                    <a16:creationId xmlns="" xmlns:a16="http://schemas.microsoft.com/office/drawing/2014/main" id="{E280ED82-4596-4150-8D1D-60A012C31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2" name="Freeform 1021">
                <a:extLst>
                  <a:ext uri="{FF2B5EF4-FFF2-40B4-BE49-F238E27FC236}">
                    <a16:creationId xmlns="" xmlns:a16="http://schemas.microsoft.com/office/drawing/2014/main" id="{D1D3E067-46CD-4D4E-A168-B5E5E2CE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Freeform 1022">
                <a:extLst>
                  <a:ext uri="{FF2B5EF4-FFF2-40B4-BE49-F238E27FC236}">
                    <a16:creationId xmlns="" xmlns:a16="http://schemas.microsoft.com/office/drawing/2014/main" id="{AEDC312E-030A-48EB-9253-E99FA0EB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1023">
                <a:extLst>
                  <a:ext uri="{FF2B5EF4-FFF2-40B4-BE49-F238E27FC236}">
                    <a16:creationId xmlns="" xmlns:a16="http://schemas.microsoft.com/office/drawing/2014/main" id="{A5E7895B-A651-4167-93CB-A15F51F0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1024">
                <a:extLst>
                  <a:ext uri="{FF2B5EF4-FFF2-40B4-BE49-F238E27FC236}">
                    <a16:creationId xmlns="" xmlns:a16="http://schemas.microsoft.com/office/drawing/2014/main" id="{53EC098C-9BC6-41E9-80BF-04057A5C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1025">
                <a:extLst>
                  <a:ext uri="{FF2B5EF4-FFF2-40B4-BE49-F238E27FC236}">
                    <a16:creationId xmlns="" xmlns:a16="http://schemas.microsoft.com/office/drawing/2014/main" id="{A3857593-E6AF-44A3-AFE9-CE4223E5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Freeform 1026">
                <a:extLst>
                  <a:ext uri="{FF2B5EF4-FFF2-40B4-BE49-F238E27FC236}">
                    <a16:creationId xmlns="" xmlns:a16="http://schemas.microsoft.com/office/drawing/2014/main" id="{0EE16BB8-6B2D-48CE-A36F-07480CE88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8" name="Group 577">
                <a:extLst>
                  <a:ext uri="{FF2B5EF4-FFF2-40B4-BE49-F238E27FC236}">
                    <a16:creationId xmlns="" xmlns:a16="http://schemas.microsoft.com/office/drawing/2014/main" id="{8975FA02-2C48-49F5-8536-4630413DFE30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85" name="Freeform 1028">
                  <a:extLst>
                    <a:ext uri="{FF2B5EF4-FFF2-40B4-BE49-F238E27FC236}">
                      <a16:creationId xmlns="" xmlns:a16="http://schemas.microsoft.com/office/drawing/2014/main" id="{AD8E3BEC-1296-43C9-9A72-6E764946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Freeform 1029">
                  <a:extLst>
                    <a:ext uri="{FF2B5EF4-FFF2-40B4-BE49-F238E27FC236}">
                      <a16:creationId xmlns="" xmlns:a16="http://schemas.microsoft.com/office/drawing/2014/main" id="{83346951-6637-4897-B7BD-7AE030242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Freeform 1030">
                  <a:extLst>
                    <a:ext uri="{FF2B5EF4-FFF2-40B4-BE49-F238E27FC236}">
                      <a16:creationId xmlns="" xmlns:a16="http://schemas.microsoft.com/office/drawing/2014/main" id="{A78799B6-BD0B-4E96-9A36-73157E386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Freeform 1031">
                  <a:extLst>
                    <a:ext uri="{FF2B5EF4-FFF2-40B4-BE49-F238E27FC236}">
                      <a16:creationId xmlns="" xmlns:a16="http://schemas.microsoft.com/office/drawing/2014/main" id="{5231E0E3-374C-4913-BC2C-9D4F7496F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Freeform 1032">
                  <a:extLst>
                    <a:ext uri="{FF2B5EF4-FFF2-40B4-BE49-F238E27FC236}">
                      <a16:creationId xmlns="" xmlns:a16="http://schemas.microsoft.com/office/drawing/2014/main" id="{21F2028C-A36F-4070-AC7B-E25706BC2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1033">
                  <a:extLst>
                    <a:ext uri="{FF2B5EF4-FFF2-40B4-BE49-F238E27FC236}">
                      <a16:creationId xmlns="" xmlns:a16="http://schemas.microsoft.com/office/drawing/2014/main" id="{8048ECF3-7203-469A-BB42-049C901A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9" name="Freeform 1034">
                <a:extLst>
                  <a:ext uri="{FF2B5EF4-FFF2-40B4-BE49-F238E27FC236}">
                    <a16:creationId xmlns="" xmlns:a16="http://schemas.microsoft.com/office/drawing/2014/main" id="{A01FF35B-16A5-4E68-9347-5C6C4E75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1035">
                <a:extLst>
                  <a:ext uri="{FF2B5EF4-FFF2-40B4-BE49-F238E27FC236}">
                    <a16:creationId xmlns="" xmlns:a16="http://schemas.microsoft.com/office/drawing/2014/main" id="{521C65D3-87F5-42A2-9AB3-E4F9AEA07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1036">
                <a:extLst>
                  <a:ext uri="{FF2B5EF4-FFF2-40B4-BE49-F238E27FC236}">
                    <a16:creationId xmlns="" xmlns:a16="http://schemas.microsoft.com/office/drawing/2014/main" id="{BE43A608-96F4-4C24-B03D-F86BA0683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1037">
                <a:extLst>
                  <a:ext uri="{FF2B5EF4-FFF2-40B4-BE49-F238E27FC236}">
                    <a16:creationId xmlns="" xmlns:a16="http://schemas.microsoft.com/office/drawing/2014/main" id="{97C9228A-6981-4F71-B8D0-91D1758D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1038">
                <a:extLst>
                  <a:ext uri="{FF2B5EF4-FFF2-40B4-BE49-F238E27FC236}">
                    <a16:creationId xmlns="" xmlns:a16="http://schemas.microsoft.com/office/drawing/2014/main" id="{1EFB8B1D-3D04-49FF-A2E2-CACF65628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1039">
                <a:extLst>
                  <a:ext uri="{FF2B5EF4-FFF2-40B4-BE49-F238E27FC236}">
                    <a16:creationId xmlns="" xmlns:a16="http://schemas.microsoft.com/office/drawing/2014/main" id="{C683D472-C551-4468-ADE8-82B8A70A6B5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="" xmlns:a16="http://schemas.microsoft.com/office/drawing/2014/main" id="{809B7FBC-43F0-4A1D-AA46-8D0EC2773B51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63" name="Freeform 851">
                <a:extLst>
                  <a:ext uri="{FF2B5EF4-FFF2-40B4-BE49-F238E27FC236}">
                    <a16:creationId xmlns="" xmlns:a16="http://schemas.microsoft.com/office/drawing/2014/main" id="{9401A20F-9576-45D1-9086-38AA48E5C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4" name="Freeform 852">
                <a:extLst>
                  <a:ext uri="{FF2B5EF4-FFF2-40B4-BE49-F238E27FC236}">
                    <a16:creationId xmlns="" xmlns:a16="http://schemas.microsoft.com/office/drawing/2014/main" id="{B5C6CC57-A050-46BB-87CC-BB00D1BB1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5" name="Freeform 853">
                <a:extLst>
                  <a:ext uri="{FF2B5EF4-FFF2-40B4-BE49-F238E27FC236}">
                    <a16:creationId xmlns="" xmlns:a16="http://schemas.microsoft.com/office/drawing/2014/main" id="{F3554076-6A44-44B4-870C-4C20C20C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6" name="Freeform 854">
                <a:extLst>
                  <a:ext uri="{FF2B5EF4-FFF2-40B4-BE49-F238E27FC236}">
                    <a16:creationId xmlns="" xmlns:a16="http://schemas.microsoft.com/office/drawing/2014/main" id="{7B8AAA37-D898-4CF7-9C17-C3CEFD224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7" name="Freeform 855">
                <a:extLst>
                  <a:ext uri="{FF2B5EF4-FFF2-40B4-BE49-F238E27FC236}">
                    <a16:creationId xmlns="" xmlns:a16="http://schemas.microsoft.com/office/drawing/2014/main" id="{78EF5F0E-C7B6-4D12-A7C7-C0B34AB1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8" name="Freeform 856">
                <a:extLst>
                  <a:ext uri="{FF2B5EF4-FFF2-40B4-BE49-F238E27FC236}">
                    <a16:creationId xmlns="" xmlns:a16="http://schemas.microsoft.com/office/drawing/2014/main" id="{70D2E82A-6A48-43CF-B459-A3EC4E15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62" name="Straight Connector 561">
              <a:extLst>
                <a:ext uri="{FF2B5EF4-FFF2-40B4-BE49-F238E27FC236}">
                  <a16:creationId xmlns="" xmlns:a16="http://schemas.microsoft.com/office/drawing/2014/main" id="{83469BC3-74AC-4E90-BDAF-F40B414EF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>
            <a:extLst>
              <a:ext uri="{FF2B5EF4-FFF2-40B4-BE49-F238E27FC236}">
                <a16:creationId xmlns="" xmlns:a16="http://schemas.microsoft.com/office/drawing/2014/main" id="{B5EFF790-6207-42D7-A20E-E6E3F2BDAFC7}"/>
              </a:ext>
            </a:extLst>
          </p:cNvPr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558" name="Rectangle 557">
              <a:extLst>
                <a:ext uri="{FF2B5EF4-FFF2-40B4-BE49-F238E27FC236}">
                  <a16:creationId xmlns="" xmlns:a16="http://schemas.microsoft.com/office/drawing/2014/main" id="{2CC252D6-18C9-4E6E-85A0-27D9B70092DC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12">
              <a:extLst>
                <a:ext uri="{FF2B5EF4-FFF2-40B4-BE49-F238E27FC236}">
                  <a16:creationId xmlns="" xmlns:a16="http://schemas.microsoft.com/office/drawing/2014/main" id="{25246FBF-8D72-4EC0-8720-8059B74E237B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="" xmlns:a16="http://schemas.microsoft.com/office/drawing/2014/main" id="{F378AB33-B28E-422A-926D-77E025ACAFC3}"/>
              </a:ext>
            </a:extLst>
          </p:cNvPr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554" name="Freeform 14">
              <a:extLst>
                <a:ext uri="{FF2B5EF4-FFF2-40B4-BE49-F238E27FC236}">
                  <a16:creationId xmlns="" xmlns:a16="http://schemas.microsoft.com/office/drawing/2014/main" id="{EFC91B77-2D06-4AE1-BDB1-2FC045F0DB33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5">
              <a:extLst>
                <a:ext uri="{FF2B5EF4-FFF2-40B4-BE49-F238E27FC236}">
                  <a16:creationId xmlns="" xmlns:a16="http://schemas.microsoft.com/office/drawing/2014/main" id="{0F45D507-D770-4D80-926A-ADA377C36DB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6">
              <a:extLst>
                <a:ext uri="{FF2B5EF4-FFF2-40B4-BE49-F238E27FC236}">
                  <a16:creationId xmlns="" xmlns:a16="http://schemas.microsoft.com/office/drawing/2014/main" id="{9D859A62-3CBA-4255-82EF-4D2658421131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7">
              <a:extLst>
                <a:ext uri="{FF2B5EF4-FFF2-40B4-BE49-F238E27FC236}">
                  <a16:creationId xmlns="" xmlns:a16="http://schemas.microsoft.com/office/drawing/2014/main" id="{4789DAB2-718C-4C58-B160-0DD98A9E38D2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="" xmlns:a16="http://schemas.microsoft.com/office/drawing/2014/main" id="{49B6392A-7DA6-4592-B577-AAFED4E96C0E}"/>
              </a:ext>
            </a:extLst>
          </p:cNvPr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id="552" name="Picture 591" descr="desktop_computer_stylized_medium">
              <a:extLst>
                <a:ext uri="{FF2B5EF4-FFF2-40B4-BE49-F238E27FC236}">
                  <a16:creationId xmlns="" xmlns:a16="http://schemas.microsoft.com/office/drawing/2014/main" id="{4B805DF6-9628-45F3-83DB-F2E0B403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" name="Freeform 592">
              <a:extLst>
                <a:ext uri="{FF2B5EF4-FFF2-40B4-BE49-F238E27FC236}">
                  <a16:creationId xmlns="" xmlns:a16="http://schemas.microsoft.com/office/drawing/2014/main" id="{1A0DDE1C-E3F1-442F-A969-1D7EF41779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="" xmlns:a16="http://schemas.microsoft.com/office/drawing/2014/main" id="{E36DE9D6-4FC5-4D1E-B106-60F510D96B46}"/>
              </a:ext>
            </a:extLst>
          </p:cNvPr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id="550" name="Picture 591" descr="desktop_computer_stylized_medium">
              <a:extLst>
                <a:ext uri="{FF2B5EF4-FFF2-40B4-BE49-F238E27FC236}">
                  <a16:creationId xmlns="" xmlns:a16="http://schemas.microsoft.com/office/drawing/2014/main" id="{2E2E11BB-E80D-41A9-AE8C-D41F18C54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1" name="Freeform 592">
              <a:extLst>
                <a:ext uri="{FF2B5EF4-FFF2-40B4-BE49-F238E27FC236}">
                  <a16:creationId xmlns="" xmlns:a16="http://schemas.microsoft.com/office/drawing/2014/main" id="{D5848AB5-4EAC-4C17-B8E5-DBCF6C1DC8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="" xmlns:a16="http://schemas.microsoft.com/office/drawing/2014/main" id="{1FCFE2EE-827D-4098-8660-3324DFE58E20}"/>
              </a:ext>
            </a:extLst>
          </p:cNvPr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id="548" name="Picture 591" descr="desktop_computer_stylized_medium">
              <a:extLst>
                <a:ext uri="{FF2B5EF4-FFF2-40B4-BE49-F238E27FC236}">
                  <a16:creationId xmlns="" xmlns:a16="http://schemas.microsoft.com/office/drawing/2014/main" id="{27EBAE65-FBF7-4170-8607-08525501D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9" name="Freeform 592">
              <a:extLst>
                <a:ext uri="{FF2B5EF4-FFF2-40B4-BE49-F238E27FC236}">
                  <a16:creationId xmlns="" xmlns:a16="http://schemas.microsoft.com/office/drawing/2014/main" id="{CBE83A22-C54D-411E-8A97-B3B0A6A29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="" xmlns:a16="http://schemas.microsoft.com/office/drawing/2014/main" id="{22E6B627-E112-4FFF-8093-B75237D2C6C0}"/>
              </a:ext>
            </a:extLst>
          </p:cNvPr>
          <p:cNvGrpSpPr/>
          <p:nvPr/>
        </p:nvGrpSpPr>
        <p:grpSpPr>
          <a:xfrm>
            <a:off x="897608" y="5475441"/>
            <a:ext cx="1923291" cy="1159453"/>
            <a:chOff x="8229600" y="5199782"/>
            <a:chExt cx="1923291" cy="1159453"/>
          </a:xfrm>
        </p:grpSpPr>
        <p:pic>
          <p:nvPicPr>
            <p:cNvPr id="466" name="Picture 781" descr="antenna_radiation_stylized">
              <a:extLst>
                <a:ext uri="{FF2B5EF4-FFF2-40B4-BE49-F238E27FC236}">
                  <a16:creationId xmlns="" xmlns:a16="http://schemas.microsoft.com/office/drawing/2014/main" id="{A684F1FC-BF2D-4774-8EC7-142BAD0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780" descr="access_point_stylized_small">
              <a:extLst>
                <a:ext uri="{FF2B5EF4-FFF2-40B4-BE49-F238E27FC236}">
                  <a16:creationId xmlns="" xmlns:a16="http://schemas.microsoft.com/office/drawing/2014/main" id="{038D097E-A74B-46D3-A879-A3BAE3C85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8" name="Group 467">
              <a:extLst>
                <a:ext uri="{FF2B5EF4-FFF2-40B4-BE49-F238E27FC236}">
                  <a16:creationId xmlns="" xmlns:a16="http://schemas.microsoft.com/office/drawing/2014/main" id="{8A142B37-8349-4702-88DA-E4BCE7A78E3E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42" name="Freeform 851">
                <a:extLst>
                  <a:ext uri="{FF2B5EF4-FFF2-40B4-BE49-F238E27FC236}">
                    <a16:creationId xmlns="" xmlns:a16="http://schemas.microsoft.com/office/drawing/2014/main" id="{1EDB45ED-ED21-4798-A6DE-E2EE2F0C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2">
                <a:extLst>
                  <a:ext uri="{FF2B5EF4-FFF2-40B4-BE49-F238E27FC236}">
                    <a16:creationId xmlns="" xmlns:a16="http://schemas.microsoft.com/office/drawing/2014/main" id="{74C05E81-787C-4B5F-B3BB-BA601E65A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3">
                <a:extLst>
                  <a:ext uri="{FF2B5EF4-FFF2-40B4-BE49-F238E27FC236}">
                    <a16:creationId xmlns="" xmlns:a16="http://schemas.microsoft.com/office/drawing/2014/main" id="{1E94BBD6-A7FB-431F-91DA-86E6E4987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4">
                <a:extLst>
                  <a:ext uri="{FF2B5EF4-FFF2-40B4-BE49-F238E27FC236}">
                    <a16:creationId xmlns="" xmlns:a16="http://schemas.microsoft.com/office/drawing/2014/main" id="{1B5FD348-ED30-46AB-97A5-ABE27315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5">
                <a:extLst>
                  <a:ext uri="{FF2B5EF4-FFF2-40B4-BE49-F238E27FC236}">
                    <a16:creationId xmlns="" xmlns:a16="http://schemas.microsoft.com/office/drawing/2014/main" id="{3EB7A065-62D9-4B60-B74B-F6712992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7" name="Freeform 856">
                <a:extLst>
                  <a:ext uri="{FF2B5EF4-FFF2-40B4-BE49-F238E27FC236}">
                    <a16:creationId xmlns="" xmlns:a16="http://schemas.microsoft.com/office/drawing/2014/main" id="{27D8E3EF-E415-458A-AE50-503BE3C3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="" xmlns:a16="http://schemas.microsoft.com/office/drawing/2014/main" id="{108274E7-F76C-44C2-8C44-B182AD3CD2FE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502" name="Group 501">
                <a:extLst>
                  <a:ext uri="{FF2B5EF4-FFF2-40B4-BE49-F238E27FC236}">
                    <a16:creationId xmlns="" xmlns:a16="http://schemas.microsoft.com/office/drawing/2014/main" id="{6AA6A6C0-2E6E-4809-93DC-3E554B43B417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511" name="Picture 1018" descr="laptop_keyboard">
                  <a:extLst>
                    <a:ext uri="{FF2B5EF4-FFF2-40B4-BE49-F238E27FC236}">
                      <a16:creationId xmlns="" xmlns:a16="http://schemas.microsoft.com/office/drawing/2014/main" id="{19C27464-112B-4DB3-BA25-EF367655F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" name="Freeform 1019">
                  <a:extLst>
                    <a:ext uri="{FF2B5EF4-FFF2-40B4-BE49-F238E27FC236}">
                      <a16:creationId xmlns="" xmlns:a16="http://schemas.microsoft.com/office/drawing/2014/main" id="{73F7EC2C-DE45-4413-AC0D-1280F7D32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3" name="Picture 1020" descr="screen">
                  <a:extLst>
                    <a:ext uri="{FF2B5EF4-FFF2-40B4-BE49-F238E27FC236}">
                      <a16:creationId xmlns="" xmlns:a16="http://schemas.microsoft.com/office/drawing/2014/main" id="{DFC35B9F-0C1F-45E2-B0F7-CBAC84E2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" name="Freeform 1021">
                  <a:extLst>
                    <a:ext uri="{FF2B5EF4-FFF2-40B4-BE49-F238E27FC236}">
                      <a16:creationId xmlns="" xmlns:a16="http://schemas.microsoft.com/office/drawing/2014/main" id="{4D44D9FB-4CC4-4F54-8ECC-0659FF58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022">
                  <a:extLst>
                    <a:ext uri="{FF2B5EF4-FFF2-40B4-BE49-F238E27FC236}">
                      <a16:creationId xmlns="" xmlns:a16="http://schemas.microsoft.com/office/drawing/2014/main" id="{55981654-A148-4EE0-AFA0-A3AEBEC98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023">
                  <a:extLst>
                    <a:ext uri="{FF2B5EF4-FFF2-40B4-BE49-F238E27FC236}">
                      <a16:creationId xmlns="" xmlns:a16="http://schemas.microsoft.com/office/drawing/2014/main" id="{52D05E20-BEA0-47FE-B316-CDD948FF6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024">
                  <a:extLst>
                    <a:ext uri="{FF2B5EF4-FFF2-40B4-BE49-F238E27FC236}">
                      <a16:creationId xmlns="" xmlns:a16="http://schemas.microsoft.com/office/drawing/2014/main" id="{7CC2E703-BD97-420D-8E8A-B296F9427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025">
                  <a:extLst>
                    <a:ext uri="{FF2B5EF4-FFF2-40B4-BE49-F238E27FC236}">
                      <a16:creationId xmlns="" xmlns:a16="http://schemas.microsoft.com/office/drawing/2014/main" id="{A9E22BF6-AE3C-4CDA-8575-8089FD6A4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026">
                  <a:extLst>
                    <a:ext uri="{FF2B5EF4-FFF2-40B4-BE49-F238E27FC236}">
                      <a16:creationId xmlns="" xmlns:a16="http://schemas.microsoft.com/office/drawing/2014/main" id="{34E6FEEE-A596-42E2-8A8B-86AF4D8D9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9" name="Group 1027">
                  <a:extLst>
                    <a:ext uri="{FF2B5EF4-FFF2-40B4-BE49-F238E27FC236}">
                      <a16:creationId xmlns="" xmlns:a16="http://schemas.microsoft.com/office/drawing/2014/main" id="{DC4F032A-B925-41FF-8EA5-722F184E2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536" name="Freeform 1028">
                    <a:extLst>
                      <a:ext uri="{FF2B5EF4-FFF2-40B4-BE49-F238E27FC236}">
                        <a16:creationId xmlns="" xmlns:a16="http://schemas.microsoft.com/office/drawing/2014/main" id="{A35EAA6B-11B0-4ABB-BEDE-7D5D271BB0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1029">
                    <a:extLst>
                      <a:ext uri="{FF2B5EF4-FFF2-40B4-BE49-F238E27FC236}">
                        <a16:creationId xmlns="" xmlns:a16="http://schemas.microsoft.com/office/drawing/2014/main" id="{4F57B6E7-37D2-4581-990C-FE5BF01F9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Freeform 1030">
                    <a:extLst>
                      <a:ext uri="{FF2B5EF4-FFF2-40B4-BE49-F238E27FC236}">
                        <a16:creationId xmlns="" xmlns:a16="http://schemas.microsoft.com/office/drawing/2014/main" id="{9263C6C4-582A-4F26-9A65-5C6FE733E2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031">
                    <a:extLst>
                      <a:ext uri="{FF2B5EF4-FFF2-40B4-BE49-F238E27FC236}">
                        <a16:creationId xmlns="" xmlns:a16="http://schemas.microsoft.com/office/drawing/2014/main" id="{5F100D3E-6883-42A7-98E1-78919B2D0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1032">
                    <a:extLst>
                      <a:ext uri="{FF2B5EF4-FFF2-40B4-BE49-F238E27FC236}">
                        <a16:creationId xmlns="" xmlns:a16="http://schemas.microsoft.com/office/drawing/2014/main" id="{C13E8AED-070F-4145-A853-E3BE7B6E0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Freeform 1033">
                    <a:extLst>
                      <a:ext uri="{FF2B5EF4-FFF2-40B4-BE49-F238E27FC236}">
                        <a16:creationId xmlns="" xmlns:a16="http://schemas.microsoft.com/office/drawing/2014/main" id="{024B8F48-6BC8-4A88-832D-E47988442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30" name="Freeform 1034">
                  <a:extLst>
                    <a:ext uri="{FF2B5EF4-FFF2-40B4-BE49-F238E27FC236}">
                      <a16:creationId xmlns="" xmlns:a16="http://schemas.microsoft.com/office/drawing/2014/main" id="{51AD11C4-7409-4FC7-AF18-C233BB66F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035">
                  <a:extLst>
                    <a:ext uri="{FF2B5EF4-FFF2-40B4-BE49-F238E27FC236}">
                      <a16:creationId xmlns="" xmlns:a16="http://schemas.microsoft.com/office/drawing/2014/main" id="{2D354AC9-2421-439A-9DF5-9FBFAD44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036">
                  <a:extLst>
                    <a:ext uri="{FF2B5EF4-FFF2-40B4-BE49-F238E27FC236}">
                      <a16:creationId xmlns="" xmlns:a16="http://schemas.microsoft.com/office/drawing/2014/main" id="{B0E130AD-7D1B-4B47-A1CB-11497EDEC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037">
                  <a:extLst>
                    <a:ext uri="{FF2B5EF4-FFF2-40B4-BE49-F238E27FC236}">
                      <a16:creationId xmlns="" xmlns:a16="http://schemas.microsoft.com/office/drawing/2014/main" id="{91B1FD53-C6B6-4369-BEDD-7CCABF3F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038">
                  <a:extLst>
                    <a:ext uri="{FF2B5EF4-FFF2-40B4-BE49-F238E27FC236}">
                      <a16:creationId xmlns="" xmlns:a16="http://schemas.microsoft.com/office/drawing/2014/main" id="{B8CD11C8-BE69-43F1-A136-27978BA04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039">
                  <a:extLst>
                    <a:ext uri="{FF2B5EF4-FFF2-40B4-BE49-F238E27FC236}">
                      <a16:creationId xmlns="" xmlns:a16="http://schemas.microsoft.com/office/drawing/2014/main" id="{7DF148C3-2BCE-4618-991D-4519CA590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="" xmlns:a16="http://schemas.microsoft.com/office/drawing/2014/main" id="{92DA02CA-5DA8-46DA-9F4D-1670BB7CCC0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505" name="Freeform 851">
                  <a:extLst>
                    <a:ext uri="{FF2B5EF4-FFF2-40B4-BE49-F238E27FC236}">
                      <a16:creationId xmlns="" xmlns:a16="http://schemas.microsoft.com/office/drawing/2014/main" id="{0EF88988-7460-46F8-A32F-36AD0812E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6" name="Freeform 852">
                  <a:extLst>
                    <a:ext uri="{FF2B5EF4-FFF2-40B4-BE49-F238E27FC236}">
                      <a16:creationId xmlns="" xmlns:a16="http://schemas.microsoft.com/office/drawing/2014/main" id="{A2BC7266-3260-449D-82E0-5796FE002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7" name="Freeform 853">
                  <a:extLst>
                    <a:ext uri="{FF2B5EF4-FFF2-40B4-BE49-F238E27FC236}">
                      <a16:creationId xmlns="" xmlns:a16="http://schemas.microsoft.com/office/drawing/2014/main" id="{DCD98FEC-4FD0-49F3-B882-9196C4C77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854">
                  <a:extLst>
                    <a:ext uri="{FF2B5EF4-FFF2-40B4-BE49-F238E27FC236}">
                      <a16:creationId xmlns="" xmlns:a16="http://schemas.microsoft.com/office/drawing/2014/main" id="{5C236E14-4D79-4F86-95BB-3BF2B982E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Freeform 855">
                  <a:extLst>
                    <a:ext uri="{FF2B5EF4-FFF2-40B4-BE49-F238E27FC236}">
                      <a16:creationId xmlns="" xmlns:a16="http://schemas.microsoft.com/office/drawing/2014/main" id="{893FF265-9F81-4BE1-AFC1-5B1D7C704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Freeform 856">
                  <a:extLst>
                    <a:ext uri="{FF2B5EF4-FFF2-40B4-BE49-F238E27FC236}">
                      <a16:creationId xmlns="" xmlns:a16="http://schemas.microsoft.com/office/drawing/2014/main" id="{A6E60FCF-F219-454F-AA68-51AAD5F2F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504" name="Straight Connector 503">
                <a:extLst>
                  <a:ext uri="{FF2B5EF4-FFF2-40B4-BE49-F238E27FC236}">
                    <a16:creationId xmlns="" xmlns:a16="http://schemas.microsoft.com/office/drawing/2014/main" id="{0633F8D9-4BB6-42A9-8BFB-AF8FC9953F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="" xmlns:a16="http://schemas.microsoft.com/office/drawing/2014/main" id="{597CFEB0-C0A7-47A7-A144-8F91B605FC3C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="" xmlns:a16="http://schemas.microsoft.com/office/drawing/2014/main" id="{DE618FDA-D01A-4C96-9CCD-B7654047A3E0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80" name="Picture 1018" descr="laptop_keyboard">
                  <a:extLst>
                    <a:ext uri="{FF2B5EF4-FFF2-40B4-BE49-F238E27FC236}">
                      <a16:creationId xmlns="" xmlns:a16="http://schemas.microsoft.com/office/drawing/2014/main" id="{3DF39AEC-2047-4563-8552-06C0AC0264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1" name="Freeform 1019">
                  <a:extLst>
                    <a:ext uri="{FF2B5EF4-FFF2-40B4-BE49-F238E27FC236}">
                      <a16:creationId xmlns="" xmlns:a16="http://schemas.microsoft.com/office/drawing/2014/main" id="{15A241CC-DA16-4048-9C6B-44F86FA94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2" name="Picture 1020" descr="screen">
                  <a:extLst>
                    <a:ext uri="{FF2B5EF4-FFF2-40B4-BE49-F238E27FC236}">
                      <a16:creationId xmlns="" xmlns:a16="http://schemas.microsoft.com/office/drawing/2014/main" id="{590B9D29-F97E-4C2A-8972-A4D95D248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3" name="Freeform 1021">
                  <a:extLst>
                    <a:ext uri="{FF2B5EF4-FFF2-40B4-BE49-F238E27FC236}">
                      <a16:creationId xmlns="" xmlns:a16="http://schemas.microsoft.com/office/drawing/2014/main" id="{E4A2FAED-7B34-43AC-B0E1-420085E20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022">
                  <a:extLst>
                    <a:ext uri="{FF2B5EF4-FFF2-40B4-BE49-F238E27FC236}">
                      <a16:creationId xmlns="" xmlns:a16="http://schemas.microsoft.com/office/drawing/2014/main" id="{D1A3A695-4C80-45EC-94EC-87A52FDC5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023">
                  <a:extLst>
                    <a:ext uri="{FF2B5EF4-FFF2-40B4-BE49-F238E27FC236}">
                      <a16:creationId xmlns="" xmlns:a16="http://schemas.microsoft.com/office/drawing/2014/main" id="{873AD532-29B0-4D43-8FEC-16A3E2BDA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024">
                  <a:extLst>
                    <a:ext uri="{FF2B5EF4-FFF2-40B4-BE49-F238E27FC236}">
                      <a16:creationId xmlns="" xmlns:a16="http://schemas.microsoft.com/office/drawing/2014/main" id="{2CAD1ABD-A420-4447-93E6-5B7E76B67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025">
                  <a:extLst>
                    <a:ext uri="{FF2B5EF4-FFF2-40B4-BE49-F238E27FC236}">
                      <a16:creationId xmlns="" xmlns:a16="http://schemas.microsoft.com/office/drawing/2014/main" id="{76C3ADD1-2BA6-4455-9B90-5A483DB18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026">
                  <a:extLst>
                    <a:ext uri="{FF2B5EF4-FFF2-40B4-BE49-F238E27FC236}">
                      <a16:creationId xmlns="" xmlns:a16="http://schemas.microsoft.com/office/drawing/2014/main" id="{A5A307B7-3998-4177-842C-996C6E262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9" name="Group 1027">
                  <a:extLst>
                    <a:ext uri="{FF2B5EF4-FFF2-40B4-BE49-F238E27FC236}">
                      <a16:creationId xmlns="" xmlns:a16="http://schemas.microsoft.com/office/drawing/2014/main" id="{51E64514-07E8-4B30-917D-DE076BAE7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496" name="Freeform 1028">
                    <a:extLst>
                      <a:ext uri="{FF2B5EF4-FFF2-40B4-BE49-F238E27FC236}">
                        <a16:creationId xmlns="" xmlns:a16="http://schemas.microsoft.com/office/drawing/2014/main" id="{A0E3B172-C08E-44F1-AE3A-2CF282BCD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7" name="Freeform 1029">
                    <a:extLst>
                      <a:ext uri="{FF2B5EF4-FFF2-40B4-BE49-F238E27FC236}">
                        <a16:creationId xmlns="" xmlns:a16="http://schemas.microsoft.com/office/drawing/2014/main" id="{3CDBA7F6-5311-44EB-B8AE-BF85E882F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8" name="Freeform 1030">
                    <a:extLst>
                      <a:ext uri="{FF2B5EF4-FFF2-40B4-BE49-F238E27FC236}">
                        <a16:creationId xmlns="" xmlns:a16="http://schemas.microsoft.com/office/drawing/2014/main" id="{D3545E0F-C260-4CEC-A590-D0F87CBF63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Freeform 1031">
                    <a:extLst>
                      <a:ext uri="{FF2B5EF4-FFF2-40B4-BE49-F238E27FC236}">
                        <a16:creationId xmlns="" xmlns:a16="http://schemas.microsoft.com/office/drawing/2014/main" id="{F976F84F-9ECC-40C7-AFEE-052388BCF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Freeform 1032">
                    <a:extLst>
                      <a:ext uri="{FF2B5EF4-FFF2-40B4-BE49-F238E27FC236}">
                        <a16:creationId xmlns="" xmlns:a16="http://schemas.microsoft.com/office/drawing/2014/main" id="{C51D52AC-5A07-440E-B7B9-EB190C86FE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1" name="Freeform 1033">
                    <a:extLst>
                      <a:ext uri="{FF2B5EF4-FFF2-40B4-BE49-F238E27FC236}">
                        <a16:creationId xmlns="" xmlns:a16="http://schemas.microsoft.com/office/drawing/2014/main" id="{A29289A3-B3B2-4648-B807-9C06DBA17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0" name="Freeform 1034">
                  <a:extLst>
                    <a:ext uri="{FF2B5EF4-FFF2-40B4-BE49-F238E27FC236}">
                      <a16:creationId xmlns="" xmlns:a16="http://schemas.microsoft.com/office/drawing/2014/main" id="{2631CED7-4EDD-41A8-9A4B-2ABCA5EE8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035">
                  <a:extLst>
                    <a:ext uri="{FF2B5EF4-FFF2-40B4-BE49-F238E27FC236}">
                      <a16:creationId xmlns="" xmlns:a16="http://schemas.microsoft.com/office/drawing/2014/main" id="{B56F4CCE-11F6-48A1-A205-D0033F088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036">
                  <a:extLst>
                    <a:ext uri="{FF2B5EF4-FFF2-40B4-BE49-F238E27FC236}">
                      <a16:creationId xmlns="" xmlns:a16="http://schemas.microsoft.com/office/drawing/2014/main" id="{C4AA2F68-A556-48D5-BB75-A90832157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37">
                  <a:extLst>
                    <a:ext uri="{FF2B5EF4-FFF2-40B4-BE49-F238E27FC236}">
                      <a16:creationId xmlns="" xmlns:a16="http://schemas.microsoft.com/office/drawing/2014/main" id="{28776045-49D4-41F6-875A-C3C382F3F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38">
                  <a:extLst>
                    <a:ext uri="{FF2B5EF4-FFF2-40B4-BE49-F238E27FC236}">
                      <a16:creationId xmlns="" xmlns:a16="http://schemas.microsoft.com/office/drawing/2014/main" id="{F59BB167-9027-40B6-8AA7-590472C93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39">
                  <a:extLst>
                    <a:ext uri="{FF2B5EF4-FFF2-40B4-BE49-F238E27FC236}">
                      <a16:creationId xmlns="" xmlns:a16="http://schemas.microsoft.com/office/drawing/2014/main" id="{E25A6E88-059B-42D2-B08E-5A41C502E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="" xmlns:a16="http://schemas.microsoft.com/office/drawing/2014/main" id="{3996F1B5-F2F0-48B0-A233-F8ACFD1150B0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74" name="Freeform 851">
                  <a:extLst>
                    <a:ext uri="{FF2B5EF4-FFF2-40B4-BE49-F238E27FC236}">
                      <a16:creationId xmlns="" xmlns:a16="http://schemas.microsoft.com/office/drawing/2014/main" id="{93A922D4-D797-48CD-A5CB-5706C092B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5" name="Freeform 852">
                  <a:extLst>
                    <a:ext uri="{FF2B5EF4-FFF2-40B4-BE49-F238E27FC236}">
                      <a16:creationId xmlns="" xmlns:a16="http://schemas.microsoft.com/office/drawing/2014/main" id="{10B03D9F-0D8B-45FE-BDE1-59BC6982B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6" name="Freeform 853">
                  <a:extLst>
                    <a:ext uri="{FF2B5EF4-FFF2-40B4-BE49-F238E27FC236}">
                      <a16:creationId xmlns="" xmlns:a16="http://schemas.microsoft.com/office/drawing/2014/main" id="{1030410E-5286-4642-97A4-DE1327E9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7" name="Freeform 854">
                  <a:extLst>
                    <a:ext uri="{FF2B5EF4-FFF2-40B4-BE49-F238E27FC236}">
                      <a16:creationId xmlns="" xmlns:a16="http://schemas.microsoft.com/office/drawing/2014/main" id="{E92695DF-9E32-4A7A-9F00-AEB9FD2DE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8" name="Freeform 855">
                  <a:extLst>
                    <a:ext uri="{FF2B5EF4-FFF2-40B4-BE49-F238E27FC236}">
                      <a16:creationId xmlns="" xmlns:a16="http://schemas.microsoft.com/office/drawing/2014/main" id="{200A5156-6CDF-47B9-A092-5E0C8CAC4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Freeform 856">
                  <a:extLst>
                    <a:ext uri="{FF2B5EF4-FFF2-40B4-BE49-F238E27FC236}">
                      <a16:creationId xmlns="" xmlns:a16="http://schemas.microsoft.com/office/drawing/2014/main" id="{C0078037-70FC-45E9-AEA4-93C1C8935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73" name="Straight Connector 472">
                <a:extLst>
                  <a:ext uri="{FF2B5EF4-FFF2-40B4-BE49-F238E27FC236}">
                    <a16:creationId xmlns="" xmlns:a16="http://schemas.microsoft.com/office/drawing/2014/main" id="{918C8D27-0922-436E-9FF7-46B83B810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="" xmlns:a16="http://schemas.microsoft.com/office/drawing/2014/main" id="{9CEE0EBF-6EB2-4FB2-947E-D57E40B0FAEC}"/>
              </a:ext>
            </a:extLst>
          </p:cNvPr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336" name="Group 335">
              <a:extLst>
                <a:ext uri="{FF2B5EF4-FFF2-40B4-BE49-F238E27FC236}">
                  <a16:creationId xmlns="" xmlns:a16="http://schemas.microsoft.com/office/drawing/2014/main" id="{FE53A338-87EE-4628-BFDC-46E0C997BF6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451" name="AutoShape 111">
                <a:extLst>
                  <a:ext uri="{FF2B5EF4-FFF2-40B4-BE49-F238E27FC236}">
                    <a16:creationId xmlns="" xmlns:a16="http://schemas.microsoft.com/office/drawing/2014/main" id="{827368A6-3270-4B9F-ABD1-692509C3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2" name="Group 451">
                <a:extLst>
                  <a:ext uri="{FF2B5EF4-FFF2-40B4-BE49-F238E27FC236}">
                    <a16:creationId xmlns="" xmlns:a16="http://schemas.microsoft.com/office/drawing/2014/main" id="{8AB1C812-790D-4E63-AC12-3F5EDA2A7BC7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53" name="Rectangle 99">
                  <a:extLst>
                    <a:ext uri="{FF2B5EF4-FFF2-40B4-BE49-F238E27FC236}">
                      <a16:creationId xmlns="" xmlns:a16="http://schemas.microsoft.com/office/drawing/2014/main" id="{B9F0A027-0F27-44CD-A6A8-FE2137091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4" name="Line 7">
                  <a:extLst>
                    <a:ext uri="{FF2B5EF4-FFF2-40B4-BE49-F238E27FC236}">
                      <a16:creationId xmlns="" xmlns:a16="http://schemas.microsoft.com/office/drawing/2014/main" id="{B9B6CDA9-5FAF-4E66-9EBB-62E71B0D0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5" name="Group 454">
                  <a:extLst>
                    <a:ext uri="{FF2B5EF4-FFF2-40B4-BE49-F238E27FC236}">
                      <a16:creationId xmlns="" xmlns:a16="http://schemas.microsoft.com/office/drawing/2014/main" id="{43A7DD84-14F6-43D5-88E2-4E0D2F064456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60" name="Rectangle 104">
                    <a:extLst>
                      <a:ext uri="{FF2B5EF4-FFF2-40B4-BE49-F238E27FC236}">
                        <a16:creationId xmlns="" xmlns:a16="http://schemas.microsoft.com/office/drawing/2014/main" id="{505A5024-FA4E-4490-A183-35C94403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Rectangle 105">
                    <a:extLst>
                      <a:ext uri="{FF2B5EF4-FFF2-40B4-BE49-F238E27FC236}">
                        <a16:creationId xmlns="" xmlns:a16="http://schemas.microsoft.com/office/drawing/2014/main" id="{1F8D72F5-C0CF-4AAA-8D4D-E25602D37E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2" name="Rectangle 106">
                    <a:extLst>
                      <a:ext uri="{FF2B5EF4-FFF2-40B4-BE49-F238E27FC236}">
                        <a16:creationId xmlns="" xmlns:a16="http://schemas.microsoft.com/office/drawing/2014/main" id="{2FE2ABE6-7B2A-466D-AD33-3B0853291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3" name="Rectangle 107">
                    <a:extLst>
                      <a:ext uri="{FF2B5EF4-FFF2-40B4-BE49-F238E27FC236}">
                        <a16:creationId xmlns="" xmlns:a16="http://schemas.microsoft.com/office/drawing/2014/main" id="{16500F3B-178B-4C16-9A0D-3DF92A04C9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4" name="Rectangle 108">
                    <a:extLst>
                      <a:ext uri="{FF2B5EF4-FFF2-40B4-BE49-F238E27FC236}">
                        <a16:creationId xmlns="" xmlns:a16="http://schemas.microsoft.com/office/drawing/2014/main" id="{50A4C47F-6109-45B1-B952-161651EEAA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5" name="AutoShape 109">
                    <a:extLst>
                      <a:ext uri="{FF2B5EF4-FFF2-40B4-BE49-F238E27FC236}">
                        <a16:creationId xmlns="" xmlns:a16="http://schemas.microsoft.com/office/drawing/2014/main" id="{19CF8773-79A1-4D76-99BC-EEE312671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56" name="Picture 110" descr="desktop_computer_stylized_small">
                  <a:extLst>
                    <a:ext uri="{FF2B5EF4-FFF2-40B4-BE49-F238E27FC236}">
                      <a16:creationId xmlns="" xmlns:a16="http://schemas.microsoft.com/office/drawing/2014/main" id="{E8EBE153-A5C2-4841-B55C-BE58FE7B03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7" name="Rectangle 112">
                  <a:extLst>
                    <a:ext uri="{FF2B5EF4-FFF2-40B4-BE49-F238E27FC236}">
                      <a16:creationId xmlns="" xmlns:a16="http://schemas.microsoft.com/office/drawing/2014/main" id="{E5676DE1-E881-4CED-BFCF-17D6CF27C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8" name="Freeform 113">
                  <a:extLst>
                    <a:ext uri="{FF2B5EF4-FFF2-40B4-BE49-F238E27FC236}">
                      <a16:creationId xmlns="" xmlns:a16="http://schemas.microsoft.com/office/drawing/2014/main" id="{8E7D5DF7-F2C0-48AF-8DDD-BDE1CFC01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59" name="Picture 115" descr="tv">
                  <a:extLst>
                    <a:ext uri="{FF2B5EF4-FFF2-40B4-BE49-F238E27FC236}">
                      <a16:creationId xmlns="" xmlns:a16="http://schemas.microsoft.com/office/drawing/2014/main" id="{E6E0447A-CCA1-432D-9EC2-D9E4DF5B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37" name="Line 169">
              <a:extLst>
                <a:ext uri="{FF2B5EF4-FFF2-40B4-BE49-F238E27FC236}">
                  <a16:creationId xmlns="" xmlns:a16="http://schemas.microsoft.com/office/drawing/2014/main" id="{E6C2D0A3-2C2D-4F19-8F6B-2DAA5D5A8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204">
              <a:extLst>
                <a:ext uri="{FF2B5EF4-FFF2-40B4-BE49-F238E27FC236}">
                  <a16:creationId xmlns="" xmlns:a16="http://schemas.microsoft.com/office/drawing/2014/main" id="{8E96B3ED-B0D6-4EE0-BF40-E495E8F29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="" xmlns:a16="http://schemas.microsoft.com/office/drawing/2014/main" id="{3B8993B8-0801-45F3-B80E-EAFE27FDFF25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="" xmlns:a16="http://schemas.microsoft.com/office/drawing/2014/main" id="{306A84EC-E3FD-4920-A814-88EFF8A23037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435" name="AutoShape 136">
                  <a:extLst>
                    <a:ext uri="{FF2B5EF4-FFF2-40B4-BE49-F238E27FC236}">
                      <a16:creationId xmlns="" xmlns:a16="http://schemas.microsoft.com/office/drawing/2014/main" id="{AF385BB1-3EFB-416A-90A9-7AEA97ECF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36" name="Group 435">
                  <a:extLst>
                    <a:ext uri="{FF2B5EF4-FFF2-40B4-BE49-F238E27FC236}">
                      <a16:creationId xmlns="" xmlns:a16="http://schemas.microsoft.com/office/drawing/2014/main" id="{10A12F2B-1292-4021-89E9-838422ECC918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437" name="Rectangle 138">
                    <a:extLst>
                      <a:ext uri="{FF2B5EF4-FFF2-40B4-BE49-F238E27FC236}">
                        <a16:creationId xmlns="" xmlns:a16="http://schemas.microsoft.com/office/drawing/2014/main" id="{BF08FD57-73A8-4B6E-8EDC-3C51B6AE7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Line 7">
                    <a:extLst>
                      <a:ext uri="{FF2B5EF4-FFF2-40B4-BE49-F238E27FC236}">
                        <a16:creationId xmlns="" xmlns:a16="http://schemas.microsoft.com/office/drawing/2014/main" id="{19151C62-6AD6-4406-92DF-592F63D9E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0" name="Group 140">
                    <a:extLst>
                      <a:ext uri="{FF2B5EF4-FFF2-40B4-BE49-F238E27FC236}">
                        <a16:creationId xmlns="" xmlns:a16="http://schemas.microsoft.com/office/drawing/2014/main" id="{471540BD-EEB7-411B-A70A-6AEFFFD2BC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260092" y="2419513"/>
                    <a:ext cx="230440" cy="87007"/>
                    <a:chOff x="322" y="890"/>
                    <a:chExt cx="872" cy="339"/>
                  </a:xfrm>
                </p:grpSpPr>
                <p:sp>
                  <p:nvSpPr>
                    <p:cNvPr id="445" name="Rectangle 141">
                      <a:extLst>
                        <a:ext uri="{FF2B5EF4-FFF2-40B4-BE49-F238E27FC236}">
                          <a16:creationId xmlns="" xmlns:a16="http://schemas.microsoft.com/office/drawing/2014/main" id="{1D42CC82-909E-4B18-B8CC-612B6B24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6" name="Rectangle 142">
                      <a:extLst>
                        <a:ext uri="{FF2B5EF4-FFF2-40B4-BE49-F238E27FC236}">
                          <a16:creationId xmlns="" xmlns:a16="http://schemas.microsoft.com/office/drawing/2014/main" id="{8D9D86A2-A54B-4F3A-8F65-9AE3F4BD39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43">
                      <a:extLst>
                        <a:ext uri="{FF2B5EF4-FFF2-40B4-BE49-F238E27FC236}">
                          <a16:creationId xmlns="" xmlns:a16="http://schemas.microsoft.com/office/drawing/2014/main" id="{9440D29F-7734-44F8-9A80-09C4F7B8C0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8" name="Rectangle 144">
                      <a:extLst>
                        <a:ext uri="{FF2B5EF4-FFF2-40B4-BE49-F238E27FC236}">
                          <a16:creationId xmlns="" xmlns:a16="http://schemas.microsoft.com/office/drawing/2014/main" id="{D944D48E-8D07-43F1-8B51-EA4E1FAF7F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9" name="Rectangle 145">
                      <a:extLst>
                        <a:ext uri="{FF2B5EF4-FFF2-40B4-BE49-F238E27FC236}">
                          <a16:creationId xmlns="" xmlns:a16="http://schemas.microsoft.com/office/drawing/2014/main" id="{5CBA6DE3-4FA9-4460-9486-C4246EF264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50" name="AutoShape 146">
                      <a:extLst>
                        <a:ext uri="{FF2B5EF4-FFF2-40B4-BE49-F238E27FC236}">
                          <a16:creationId xmlns="" xmlns:a16="http://schemas.microsoft.com/office/drawing/2014/main" id="{C04BFB6C-93A1-4086-A5B8-A4F4733E9A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41" name="Picture 147" descr="desktop_computer_stylized_small">
                    <a:extLst>
                      <a:ext uri="{FF2B5EF4-FFF2-40B4-BE49-F238E27FC236}">
                        <a16:creationId xmlns="" xmlns:a16="http://schemas.microsoft.com/office/drawing/2014/main" id="{B137E14C-7CAB-4805-9434-8689CC849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2" name="Rectangle 148">
                    <a:extLst>
                      <a:ext uri="{FF2B5EF4-FFF2-40B4-BE49-F238E27FC236}">
                        <a16:creationId xmlns="" xmlns:a16="http://schemas.microsoft.com/office/drawing/2014/main" id="{960E7D49-BEA0-4A34-8781-72D3482070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Freeform 149">
                    <a:extLst>
                      <a:ext uri="{FF2B5EF4-FFF2-40B4-BE49-F238E27FC236}">
                        <a16:creationId xmlns="" xmlns:a16="http://schemas.microsoft.com/office/drawing/2014/main" id="{28FB89BF-A1C9-4D21-A47A-E206A1031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44" name="Picture 151" descr="tv">
                    <a:extLst>
                      <a:ext uri="{FF2B5EF4-FFF2-40B4-BE49-F238E27FC236}">
                        <a16:creationId xmlns="" xmlns:a16="http://schemas.microsoft.com/office/drawing/2014/main" id="{4526E744-ECEE-4402-A682-A17EAD07C4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34" name="Freeform 209">
                <a:extLst>
                  <a:ext uri="{FF2B5EF4-FFF2-40B4-BE49-F238E27FC236}">
                    <a16:creationId xmlns="" xmlns:a16="http://schemas.microsoft.com/office/drawing/2014/main" id="{D68C8AB1-B13C-41A4-A35F-561F81A5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0" name="Rectangle 44">
              <a:extLst>
                <a:ext uri="{FF2B5EF4-FFF2-40B4-BE49-F238E27FC236}">
                  <a16:creationId xmlns="" xmlns:a16="http://schemas.microsoft.com/office/drawing/2014/main" id="{02BC9CF8-953D-46D0-8799-302500F1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Freeform 216">
              <a:extLst>
                <a:ext uri="{FF2B5EF4-FFF2-40B4-BE49-F238E27FC236}">
                  <a16:creationId xmlns="" xmlns:a16="http://schemas.microsoft.com/office/drawing/2014/main" id="{1E276437-08FF-4B48-9F68-F052624E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17">
              <a:extLst>
                <a:ext uri="{FF2B5EF4-FFF2-40B4-BE49-F238E27FC236}">
                  <a16:creationId xmlns="" xmlns:a16="http://schemas.microsoft.com/office/drawing/2014/main" id="{7279CE85-DCDE-4AC5-8747-275FF2AE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Line 218">
              <a:extLst>
                <a:ext uri="{FF2B5EF4-FFF2-40B4-BE49-F238E27FC236}">
                  <a16:creationId xmlns="" xmlns:a16="http://schemas.microsoft.com/office/drawing/2014/main" id="{CAB96F93-A95C-4BCF-9C48-74B9C22142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Line 219">
              <a:extLst>
                <a:ext uri="{FF2B5EF4-FFF2-40B4-BE49-F238E27FC236}">
                  <a16:creationId xmlns="" xmlns:a16="http://schemas.microsoft.com/office/drawing/2014/main" id="{A41A7044-F412-42A0-A508-589733AB4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20">
              <a:extLst>
                <a:ext uri="{FF2B5EF4-FFF2-40B4-BE49-F238E27FC236}">
                  <a16:creationId xmlns="" xmlns:a16="http://schemas.microsoft.com/office/drawing/2014/main" id="{D029024E-9A08-4BF9-9C1B-6F69CFAE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221">
              <a:extLst>
                <a:ext uri="{FF2B5EF4-FFF2-40B4-BE49-F238E27FC236}">
                  <a16:creationId xmlns="" xmlns:a16="http://schemas.microsoft.com/office/drawing/2014/main" id="{85B6EB0B-043C-4C4C-8D4D-957530576C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utoShape 225">
              <a:extLst>
                <a:ext uri="{FF2B5EF4-FFF2-40B4-BE49-F238E27FC236}">
                  <a16:creationId xmlns="" xmlns:a16="http://schemas.microsoft.com/office/drawing/2014/main" id="{E991D93E-CFF5-401D-A4FC-9D30B6BE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="" xmlns:a16="http://schemas.microsoft.com/office/drawing/2014/main" id="{830994CA-CB81-4B8F-8DFA-9547C962B443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="" xmlns:a16="http://schemas.microsoft.com/office/drawing/2014/main" id="{AA3DD3B7-84C0-42C4-B59A-84686E22C8BF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82" name="AutoShape 111">
                  <a:extLst>
                    <a:ext uri="{FF2B5EF4-FFF2-40B4-BE49-F238E27FC236}">
                      <a16:creationId xmlns="" xmlns:a16="http://schemas.microsoft.com/office/drawing/2014/main" id="{3810468A-3373-4CE1-82EB-E54C69948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83" name="Group 116">
                  <a:extLst>
                    <a:ext uri="{FF2B5EF4-FFF2-40B4-BE49-F238E27FC236}">
                      <a16:creationId xmlns="" xmlns:a16="http://schemas.microsoft.com/office/drawing/2014/main" id="{90CA8573-D499-44B7-8FA1-765A05B4AA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84" name="Rectangle 99">
                    <a:extLst>
                      <a:ext uri="{FF2B5EF4-FFF2-40B4-BE49-F238E27FC236}">
                        <a16:creationId xmlns="" xmlns:a16="http://schemas.microsoft.com/office/drawing/2014/main" id="{3FE5B516-8FF2-48DD-BD86-DA56A70EEA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="" xmlns:a16="http://schemas.microsoft.com/office/drawing/2014/main" id="{B727FAA7-5065-496A-9023-5856980269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6" name="Group 103">
                    <a:extLst>
                      <a:ext uri="{FF2B5EF4-FFF2-40B4-BE49-F238E27FC236}">
                        <a16:creationId xmlns="" xmlns:a16="http://schemas.microsoft.com/office/drawing/2014/main" id="{F261B45A-771B-4ED0-A37A-17CE18BEA3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91" name="Rectangle 104">
                      <a:extLst>
                        <a:ext uri="{FF2B5EF4-FFF2-40B4-BE49-F238E27FC236}">
                          <a16:creationId xmlns="" xmlns:a16="http://schemas.microsoft.com/office/drawing/2014/main" id="{98E82521-EFF1-4759-8612-CFB5A55E33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2" name="Rectangle 105">
                      <a:extLst>
                        <a:ext uri="{FF2B5EF4-FFF2-40B4-BE49-F238E27FC236}">
                          <a16:creationId xmlns="" xmlns:a16="http://schemas.microsoft.com/office/drawing/2014/main" id="{2BCF1C01-CC05-474C-AE23-2FAA27DD9C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9" name="Rectangle 106">
                      <a:extLst>
                        <a:ext uri="{FF2B5EF4-FFF2-40B4-BE49-F238E27FC236}">
                          <a16:creationId xmlns="" xmlns:a16="http://schemas.microsoft.com/office/drawing/2014/main" id="{AE3CCF59-7E43-412D-A5C5-54B7A4C680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0" name="Rectangle 107">
                      <a:extLst>
                        <a:ext uri="{FF2B5EF4-FFF2-40B4-BE49-F238E27FC236}">
                          <a16:creationId xmlns="" xmlns:a16="http://schemas.microsoft.com/office/drawing/2014/main" id="{D4749F00-2E82-473E-BF79-B7431D5BE2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1" name="Rectangle 108">
                      <a:extLst>
                        <a:ext uri="{FF2B5EF4-FFF2-40B4-BE49-F238E27FC236}">
                          <a16:creationId xmlns="" xmlns:a16="http://schemas.microsoft.com/office/drawing/2014/main" id="{D228D3E5-7AEC-4568-B01A-967DE7BE32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3" name="AutoShape 109">
                      <a:extLst>
                        <a:ext uri="{FF2B5EF4-FFF2-40B4-BE49-F238E27FC236}">
                          <a16:creationId xmlns="" xmlns:a16="http://schemas.microsoft.com/office/drawing/2014/main" id="{0E572D0F-E9EA-4487-8CB3-5C0A51B63A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7" name="Picture 110" descr="desktop_computer_stylized_small">
                    <a:extLst>
                      <a:ext uri="{FF2B5EF4-FFF2-40B4-BE49-F238E27FC236}">
                        <a16:creationId xmlns="" xmlns:a16="http://schemas.microsoft.com/office/drawing/2014/main" id="{9166DAB9-7784-41FA-83F9-5C01313282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8" name="Rectangle 112">
                    <a:extLst>
                      <a:ext uri="{FF2B5EF4-FFF2-40B4-BE49-F238E27FC236}">
                        <a16:creationId xmlns="" xmlns:a16="http://schemas.microsoft.com/office/drawing/2014/main" id="{FE79DD64-DCCE-4D99-8D59-5032B3879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9" name="Freeform 113">
                    <a:extLst>
                      <a:ext uri="{FF2B5EF4-FFF2-40B4-BE49-F238E27FC236}">
                        <a16:creationId xmlns="" xmlns:a16="http://schemas.microsoft.com/office/drawing/2014/main" id="{330B2767-0A06-43C2-82F3-1F929C00B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90" name="Picture 115" descr="tv">
                    <a:extLst>
                      <a:ext uri="{FF2B5EF4-FFF2-40B4-BE49-F238E27FC236}">
                        <a16:creationId xmlns="" xmlns:a16="http://schemas.microsoft.com/office/drawing/2014/main" id="{D9B9A78F-6DE2-4838-85A9-B43F8CBB3B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81" name="Straight Connector 380">
                <a:extLst>
                  <a:ext uri="{FF2B5EF4-FFF2-40B4-BE49-F238E27FC236}">
                    <a16:creationId xmlns="" xmlns:a16="http://schemas.microsoft.com/office/drawing/2014/main" id="{79BC49E7-9614-4F17-8A2C-C41D5DB74E72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4D9CFDBB-92DC-4B4E-8537-89BB2BBE12D3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1" name="Group 350">
              <a:extLst>
                <a:ext uri="{FF2B5EF4-FFF2-40B4-BE49-F238E27FC236}">
                  <a16:creationId xmlns="" xmlns:a16="http://schemas.microsoft.com/office/drawing/2014/main" id="{7D572CF8-CB82-4781-A049-54EACB0D7313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="" xmlns:a16="http://schemas.microsoft.com/office/drawing/2014/main" id="{1186F42D-31C6-459B-8C02-E615CB96FB87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55" name="AutoShape 136">
                  <a:extLst>
                    <a:ext uri="{FF2B5EF4-FFF2-40B4-BE49-F238E27FC236}">
                      <a16:creationId xmlns="" xmlns:a16="http://schemas.microsoft.com/office/drawing/2014/main" id="{6686D530-8D13-4504-BF3B-08364E182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6" name="Group 137">
                  <a:extLst>
                    <a:ext uri="{FF2B5EF4-FFF2-40B4-BE49-F238E27FC236}">
                      <a16:creationId xmlns="" xmlns:a16="http://schemas.microsoft.com/office/drawing/2014/main" id="{E50DD2DC-2580-43DB-ABE8-BC71DC884A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57" name="Rectangle 138">
                    <a:extLst>
                      <a:ext uri="{FF2B5EF4-FFF2-40B4-BE49-F238E27FC236}">
                        <a16:creationId xmlns="" xmlns:a16="http://schemas.microsoft.com/office/drawing/2014/main" id="{F9A87DFB-F646-4D1F-B763-B27AC7D14F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8" name="Line 7">
                    <a:extLst>
                      <a:ext uri="{FF2B5EF4-FFF2-40B4-BE49-F238E27FC236}">
                        <a16:creationId xmlns="" xmlns:a16="http://schemas.microsoft.com/office/drawing/2014/main" id="{6AA7792E-82AA-446C-B1C5-93592FBB5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0" name="Group 140">
                    <a:extLst>
                      <a:ext uri="{FF2B5EF4-FFF2-40B4-BE49-F238E27FC236}">
                        <a16:creationId xmlns="" xmlns:a16="http://schemas.microsoft.com/office/drawing/2014/main" id="{78C00AB5-5B2E-40C4-9FE7-4CC7119E8A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74" name="Rectangle 141">
                      <a:extLst>
                        <a:ext uri="{FF2B5EF4-FFF2-40B4-BE49-F238E27FC236}">
                          <a16:creationId xmlns="" xmlns:a16="http://schemas.microsoft.com/office/drawing/2014/main" id="{C2AAD9FC-51C5-4B60-BB15-879789FF0B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5" name="Rectangle 142">
                      <a:extLst>
                        <a:ext uri="{FF2B5EF4-FFF2-40B4-BE49-F238E27FC236}">
                          <a16:creationId xmlns="" xmlns:a16="http://schemas.microsoft.com/office/drawing/2014/main" id="{EE59B8F3-DFB2-4422-BE01-389EAB93C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6" name="Rectangle 143">
                      <a:extLst>
                        <a:ext uri="{FF2B5EF4-FFF2-40B4-BE49-F238E27FC236}">
                          <a16:creationId xmlns="" xmlns:a16="http://schemas.microsoft.com/office/drawing/2014/main" id="{CABDF570-D0F7-490F-90CA-8562205E93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7" name="Rectangle 144">
                      <a:extLst>
                        <a:ext uri="{FF2B5EF4-FFF2-40B4-BE49-F238E27FC236}">
                          <a16:creationId xmlns="" xmlns:a16="http://schemas.microsoft.com/office/drawing/2014/main" id="{F6B79F13-1EF4-4AC0-AAFE-57BA23BF92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8" name="Rectangle 145">
                      <a:extLst>
                        <a:ext uri="{FF2B5EF4-FFF2-40B4-BE49-F238E27FC236}">
                          <a16:creationId xmlns="" xmlns:a16="http://schemas.microsoft.com/office/drawing/2014/main" id="{FDE3A3C0-FA14-4210-A14A-2A7D3F9285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9" name="AutoShape 146">
                      <a:extLst>
                        <a:ext uri="{FF2B5EF4-FFF2-40B4-BE49-F238E27FC236}">
                          <a16:creationId xmlns="" xmlns:a16="http://schemas.microsoft.com/office/drawing/2014/main" id="{2D081975-C9C8-4BAB-BCED-DD6B1A66D3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61" name="Picture 147" descr="desktop_computer_stylized_small">
                    <a:extLst>
                      <a:ext uri="{FF2B5EF4-FFF2-40B4-BE49-F238E27FC236}">
                        <a16:creationId xmlns="" xmlns:a16="http://schemas.microsoft.com/office/drawing/2014/main" id="{1DE47CE4-2BEE-4909-9570-1DDF80B2E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2" name="Rectangle 148">
                    <a:extLst>
                      <a:ext uri="{FF2B5EF4-FFF2-40B4-BE49-F238E27FC236}">
                        <a16:creationId xmlns="" xmlns:a16="http://schemas.microsoft.com/office/drawing/2014/main" id="{56627130-AA9D-4F36-96C2-7F8B6AF1B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63" name="Freeform 149">
                    <a:extLst>
                      <a:ext uri="{FF2B5EF4-FFF2-40B4-BE49-F238E27FC236}">
                        <a16:creationId xmlns="" xmlns:a16="http://schemas.microsoft.com/office/drawing/2014/main" id="{BD7A4320-9EA2-411D-9F98-FD445B9BB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6" name="Picture 151" descr="tv">
                    <a:extLst>
                      <a:ext uri="{FF2B5EF4-FFF2-40B4-BE49-F238E27FC236}">
                        <a16:creationId xmlns="" xmlns:a16="http://schemas.microsoft.com/office/drawing/2014/main" id="{8E40E2D1-0722-4845-BC4F-70D1C41645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54" name="Freeform 209">
                <a:extLst>
                  <a:ext uri="{FF2B5EF4-FFF2-40B4-BE49-F238E27FC236}">
                    <a16:creationId xmlns="" xmlns:a16="http://schemas.microsoft.com/office/drawing/2014/main" id="{F129849C-CA24-4CEA-B8E2-391A5CDEF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2" name="Text Box 204">
              <a:extLst>
                <a:ext uri="{FF2B5EF4-FFF2-40B4-BE49-F238E27FC236}">
                  <a16:creationId xmlns="" xmlns:a16="http://schemas.microsoft.com/office/drawing/2014/main" id="{58199F7E-8C2C-470D-8B0A-ADF23CFE2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0" name="Rectangle 629">
            <a:extLst>
              <a:ext uri="{FF2B5EF4-FFF2-40B4-BE49-F238E27FC236}">
                <a16:creationId xmlns="" xmlns:a16="http://schemas.microsoft.com/office/drawing/2014/main" id="{D2665486-3ECE-4B01-82D4-F781700BA08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Layer: Services</a:t>
            </a:r>
          </a:p>
        </p:txBody>
      </p:sp>
      <p:sp>
        <p:nvSpPr>
          <p:cNvPr id="631" name="Rectangle 630">
            <a:extLst>
              <a:ext uri="{FF2B5EF4-FFF2-40B4-BE49-F238E27FC236}">
                <a16:creationId xmlns="" xmlns:a16="http://schemas.microsoft.com/office/drawing/2014/main" id="{12ACF673-9FD1-4981-9286-656A82418E1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="" xmlns:a16="http://schemas.microsoft.com/office/drawing/2014/main" id="{3ABCC01C-4404-452B-8D67-E2AB433B834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AC06F5F-072F-4769-842E-2FE17FBEE2B1}"/>
              </a:ext>
            </a:extLst>
          </p:cNvPr>
          <p:cNvSpPr txBox="1">
            <a:spLocks noChangeArrowheads="1"/>
          </p:cNvSpPr>
          <p:nvPr/>
        </p:nvSpPr>
        <p:spPr>
          <a:xfrm>
            <a:off x="5164529" y="1523724"/>
            <a:ext cx="6141748" cy="5155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dirty="0">
                <a:solidFill>
                  <a:srgbClr val="C00000"/>
                </a:solidFill>
              </a:rPr>
              <a:t>flow control: </a:t>
            </a:r>
          </a:p>
          <a:p>
            <a:pPr lvl="1">
              <a:defRPr/>
            </a:pPr>
            <a:r>
              <a:rPr lang="en-US" dirty="0"/>
              <a:t>pacing between adjacent sending and receiving nodes</a:t>
            </a:r>
          </a:p>
          <a:p>
            <a:pPr marL="344488" indent="-276225">
              <a:defRPr/>
            </a:pPr>
            <a:r>
              <a:rPr lang="en-US" dirty="0">
                <a:solidFill>
                  <a:srgbClr val="C00000"/>
                </a:solidFill>
              </a:rPr>
              <a:t>error detection: </a:t>
            </a:r>
          </a:p>
          <a:p>
            <a:pPr lvl="1">
              <a:defRPr/>
            </a:pPr>
            <a:r>
              <a:rPr lang="en-US" dirty="0"/>
              <a:t>errors caused by signal attenuation, noise. </a:t>
            </a:r>
          </a:p>
          <a:p>
            <a:pPr lvl="1">
              <a:defRPr/>
            </a:pPr>
            <a:r>
              <a:rPr lang="en-US" dirty="0"/>
              <a:t>receiver detects errors, s</a:t>
            </a:r>
            <a:r>
              <a:rPr lang="en-US" sz="2400" dirty="0"/>
              <a:t>ignals retransmission, or drops frame </a:t>
            </a:r>
          </a:p>
          <a:p>
            <a:pPr indent="-339725">
              <a:defRPr/>
            </a:pPr>
            <a:r>
              <a:rPr lang="en-US" dirty="0">
                <a:solidFill>
                  <a:srgbClr val="C00000"/>
                </a:solidFill>
              </a:rPr>
              <a:t>error correction: </a:t>
            </a:r>
          </a:p>
          <a:p>
            <a:pPr lvl="1">
              <a:defRPr/>
            </a:pPr>
            <a:r>
              <a:rPr lang="en-US" dirty="0"/>
              <a:t>receiver identifies </a:t>
            </a:r>
            <a:r>
              <a:rPr lang="en-US" i="1" dirty="0">
                <a:solidFill>
                  <a:srgbClr val="0000A8"/>
                </a:solidFill>
              </a:rPr>
              <a:t>and corrects</a:t>
            </a:r>
            <a:r>
              <a:rPr lang="en-US" dirty="0">
                <a:solidFill>
                  <a:srgbClr val="0000A8"/>
                </a:solidFill>
              </a:rPr>
              <a:t> </a:t>
            </a:r>
            <a:r>
              <a:rPr lang="en-US" dirty="0"/>
              <a:t>bit error(s) without retransmission</a:t>
            </a:r>
          </a:p>
          <a:p>
            <a:pPr marL="344488" indent="-331788">
              <a:defRPr/>
            </a:pPr>
            <a:r>
              <a:rPr lang="en-US" dirty="0">
                <a:solidFill>
                  <a:srgbClr val="C00000"/>
                </a:solidFill>
              </a:rPr>
              <a:t>half-duplex and full-duplex:</a:t>
            </a:r>
          </a:p>
          <a:p>
            <a:pPr lvl="1">
              <a:defRPr/>
            </a:pPr>
            <a:r>
              <a:rPr lang="en-US" dirty="0"/>
              <a:t>with half duplex, nodes at both ends of link can transmit, but not at same time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37596763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956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F0DE9F-674C-43B6-A6A4-A8E1FC45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78" y="1879614"/>
            <a:ext cx="3857625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6B5C856-8A8E-4AB2-AA12-B2FDA1A45716}"/>
              </a:ext>
            </a:extLst>
          </p:cNvPr>
          <p:cNvSpPr txBox="1"/>
          <p:nvPr/>
        </p:nvSpPr>
        <p:spPr>
          <a:xfrm>
            <a:off x="5111632" y="1773752"/>
            <a:ext cx="463973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Purpose: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00A8"/>
                </a:solidFill>
              </a:rPr>
              <a:t>Primary Purpose: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00A8"/>
                </a:solidFill>
              </a:rPr>
              <a:t>Representation of the bits of a frame on the media in the form of signals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 physical media and associated connectors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Encoding of data and control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Transmitter and receiver circuitry on the network devices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8D8FF6D-35F0-412E-87BA-1C47EA05C214}"/>
              </a:ext>
            </a:extLst>
          </p:cNvPr>
          <p:cNvSpPr txBox="1"/>
          <p:nvPr/>
        </p:nvSpPr>
        <p:spPr>
          <a:xfrm>
            <a:off x="777122" y="5993191"/>
            <a:ext cx="770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medium has a unique method of representing bits (signaling):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0390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202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5920ED-7CBD-421E-B77C-8DAFF93B6BBC}"/>
              </a:ext>
            </a:extLst>
          </p:cNvPr>
          <p:cNvSpPr txBox="1"/>
          <p:nvPr/>
        </p:nvSpPr>
        <p:spPr>
          <a:xfrm>
            <a:off x="599768" y="3765433"/>
            <a:ext cx="75797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Determine</a:t>
            </a:r>
          </a:p>
          <a:p>
            <a:endParaRPr lang="en-US" sz="2400" dirty="0">
              <a:effectLst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</a:rPr>
              <a:t>Physical and electrical properties of the media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Mechanical properties (materials, dimensions, pinouts) of the connectors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Bit representation by the signals (encoding)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Definition of control information signals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D7076F-D65E-4E32-815C-6164D6F4D259}"/>
              </a:ext>
            </a:extLst>
          </p:cNvPr>
          <p:cNvSpPr txBox="1"/>
          <p:nvPr/>
        </p:nvSpPr>
        <p:spPr>
          <a:xfrm>
            <a:off x="599768" y="1600737"/>
            <a:ext cx="8940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Hardware components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network adapters (NICs),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interfaces and connectors,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cable materials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cable designs</a:t>
            </a:r>
          </a:p>
        </p:txBody>
      </p:sp>
    </p:spTree>
    <p:extLst>
      <p:ext uri="{BB962C8B-B14F-4D97-AF65-F5344CB8AC3E}">
        <p14:creationId xmlns:p14="http://schemas.microsoft.com/office/powerpoint/2010/main" xmlns="" val="31586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956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E7E5963-A5EB-42B1-821C-12DE4A76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706224"/>
            <a:ext cx="89916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5440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5105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 Fundamental Principles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F43828-BA07-4F7A-A5AB-59E327FD25B2}"/>
              </a:ext>
            </a:extLst>
          </p:cNvPr>
          <p:cNvSpPr txBox="1"/>
          <p:nvPr/>
        </p:nvSpPr>
        <p:spPr>
          <a:xfrm>
            <a:off x="8820766" y="1922765"/>
            <a:ext cx="27714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</a:rPr>
              <a:t>The physical components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Data encoding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Signaling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6EE3A27-30C6-4989-B5E4-2377F730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1" y="1821934"/>
            <a:ext cx="7885472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8243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6655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</a:rPr>
              <a:t>Signaling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 and Encoding : Representing Bits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3C80FA0-E6AC-41D0-9B64-C08D51FC1429}"/>
              </a:ext>
            </a:extLst>
          </p:cNvPr>
          <p:cNvSpPr txBox="1"/>
          <p:nvPr/>
        </p:nvSpPr>
        <p:spPr>
          <a:xfrm>
            <a:off x="835740" y="1688706"/>
            <a:ext cx="8206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rgbClr val="FF0000"/>
                </a:solidFill>
              </a:rPr>
              <a:t>Signaling</a:t>
            </a:r>
            <a:r>
              <a:rPr lang="en-GB" sz="2400" dirty="0">
                <a:solidFill>
                  <a:srgbClr val="FF0000"/>
                </a:solidFill>
              </a:rPr>
              <a:t> Bits for the Media</a:t>
            </a:r>
          </a:p>
          <a:p>
            <a:endParaRPr lang="en-GB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0000A8"/>
                </a:solidFill>
              </a:rPr>
              <a:t>All communication from the human network becomes binary digits, which are transported across the physical media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/>
              <a:t>Transmission occurs as a stream of bits sent one at a time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/>
              <a:t>Each of the bits in the frame represented as a signal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/>
              <a:t>Each signal has a specific amount of time to occupy the media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GB" sz="2400" dirty="0"/>
              <a:t>This is referred to as its bit time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4225756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079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Data Carrying Capacity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221D56-9D25-45E8-B724-FFA6F5A94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58" y="1917919"/>
            <a:ext cx="6638925" cy="4143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09DE1B-C4B3-4476-A239-F8F4ADF5EA60}"/>
              </a:ext>
            </a:extLst>
          </p:cNvPr>
          <p:cNvSpPr txBox="1"/>
          <p:nvPr/>
        </p:nvSpPr>
        <p:spPr>
          <a:xfrm>
            <a:off x="8307886" y="1917919"/>
            <a:ext cx="32843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Bandwidth(Theoretical)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capacity of a medium to carry data in a given amount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into account the physical properties of the medium and the signaling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3962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079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Data Carrying Capacity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6CB309F-4359-4F3C-A34F-8D1BC518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71" y="1650823"/>
            <a:ext cx="6619875" cy="4143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78770D7-1295-4E4F-BB41-BED4C3987B9C}"/>
              </a:ext>
            </a:extLst>
          </p:cNvPr>
          <p:cNvSpPr txBox="1"/>
          <p:nvPr/>
        </p:nvSpPr>
        <p:spPr>
          <a:xfrm>
            <a:off x="8307886" y="1828800"/>
            <a:ext cx="25125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Throughput(Practical):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rate of data over the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Factors that affect: Amount and type of traffic, number of devices</a:t>
            </a:r>
          </a:p>
          <a:p>
            <a:r>
              <a:rPr lang="en-US" dirty="0"/>
              <a:t>Goodput( Qualitative):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rate of actual usable data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Throughput less the data protocol overhead, error corrections and retransmissions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28104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0592" y="1822988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4" y="1610670"/>
            <a:ext cx="4149214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5D2323-FA88-4D93-96D0-195D67B9F549}"/>
              </a:ext>
            </a:extLst>
          </p:cNvPr>
          <p:cNvSpPr txBox="1"/>
          <p:nvPr/>
        </p:nvSpPr>
        <p:spPr>
          <a:xfrm>
            <a:off x="4778477" y="1706224"/>
            <a:ext cx="414921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Purpose, Signals to Packets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Analog Vs Digital Signals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Transmission Media</a:t>
            </a:r>
          </a:p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325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Analog Vs  Digital Signals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Transmission Media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5873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54 : Physical layer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73604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280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Analog Vs Digital Signals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98836D8-0F07-40AF-8086-EB73FD99E5F9}"/>
              </a:ext>
            </a:extLst>
          </p:cNvPr>
          <p:cNvSpPr txBox="1"/>
          <p:nvPr/>
        </p:nvSpPr>
        <p:spPr>
          <a:xfrm>
            <a:off x="484093" y="1761626"/>
            <a:ext cx="77365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i="0" baseline="0" dirty="0"/>
              <a:t>If data is to be transmitted, then it must be transformed to electromagnetic signals.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i="0" baseline="0" dirty="0"/>
              <a:t>Analog signals - infinite number of values in a range;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D</a:t>
            </a:r>
            <a:r>
              <a:rPr lang="en-US" altLang="en-US" sz="2400" i="0" baseline="0" dirty="0"/>
              <a:t>igital signals can have only a limited number of values.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 can be analog or digital.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Analog data - information that is continuous;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i="0" dirty="0">
                <a:solidFill>
                  <a:srgbClr val="0F2AB1"/>
                </a:solidFill>
              </a:rPr>
              <a:t>Analog data example: voice temperature captured by analog sensor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Digital data - information that has discrete states. </a:t>
            </a:r>
          </a:p>
        </p:txBody>
      </p:sp>
    </p:spTree>
    <p:extLst>
      <p:ext uri="{BB962C8B-B14F-4D97-AF65-F5344CB8AC3E}">
        <p14:creationId xmlns:p14="http://schemas.microsoft.com/office/powerpoint/2010/main" xmlns="" val="61346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3">
            <a:extLst>
              <a:ext uri="{FF2B5EF4-FFF2-40B4-BE49-F238E27FC236}">
                <a16:creationId xmlns="" xmlns:a16="http://schemas.microsoft.com/office/drawing/2014/main" id="{4CBDCFB8-F896-4F84-AA89-75F0120ECF28}"/>
              </a:ext>
            </a:extLst>
          </p:cNvPr>
          <p:cNvSpPr txBox="1">
            <a:spLocks noChangeArrowheads="1"/>
          </p:cNvSpPr>
          <p:nvPr/>
        </p:nvSpPr>
        <p:spPr>
          <a:xfrm>
            <a:off x="371880" y="1675381"/>
            <a:ext cx="5146549" cy="3507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4163">
              <a:defRPr/>
            </a:pPr>
            <a:r>
              <a:rPr lang="en-US" sz="2400" dirty="0"/>
              <a:t>In each-and-every host</a:t>
            </a:r>
          </a:p>
          <a:p>
            <a:pPr indent="-284163">
              <a:defRPr/>
            </a:pPr>
            <a:r>
              <a:rPr lang="en-US" sz="2400" dirty="0"/>
              <a:t>Link layer implemented in </a:t>
            </a:r>
            <a:r>
              <a:rPr lang="en-US" sz="2400" i="1" dirty="0">
                <a:solidFill>
                  <a:srgbClr val="0000A8"/>
                </a:solidFill>
              </a:rPr>
              <a:t>network interface card</a:t>
            </a:r>
            <a:r>
              <a:rPr lang="en-US" sz="2400" dirty="0"/>
              <a:t> (NIC) or on a chip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 card or chip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implements link, physical layer</a:t>
            </a:r>
          </a:p>
          <a:p>
            <a:pPr indent="-284163">
              <a:defRPr/>
            </a:pPr>
            <a:r>
              <a:rPr lang="en-US" sz="2400" dirty="0"/>
              <a:t>Attaches into host’s system buses</a:t>
            </a:r>
          </a:p>
          <a:p>
            <a:pPr indent="-284163">
              <a:defRPr/>
            </a:pPr>
            <a:r>
              <a:rPr lang="en-US" sz="2400" dirty="0"/>
              <a:t>Combination of hardware, software, firmware</a:t>
            </a:r>
            <a:endParaRPr lang="en-US" dirty="0">
              <a:latin typeface="Gill Sans MT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="" xmlns:a16="http://schemas.microsoft.com/office/drawing/2014/main" id="{D05CDEED-4555-4048-A075-DB8397096AB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Where is the link layer implemented?</a:t>
            </a:r>
          </a:p>
        </p:txBody>
      </p:sp>
      <p:sp>
        <p:nvSpPr>
          <p:cNvPr id="411" name="Rectangle 410">
            <a:extLst>
              <a:ext uri="{FF2B5EF4-FFF2-40B4-BE49-F238E27FC236}">
                <a16:creationId xmlns="" xmlns:a16="http://schemas.microsoft.com/office/drawing/2014/main" id="{772F8267-8268-47DD-B7E1-2B1DC29DC99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="" xmlns:a16="http://schemas.microsoft.com/office/drawing/2014/main" id="{BB81238D-DF9B-4102-9D0E-9F92EF910FF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92">
            <a:extLst>
              <a:ext uri="{FF2B5EF4-FFF2-40B4-BE49-F238E27FC236}">
                <a16:creationId xmlns="" xmlns:a16="http://schemas.microsoft.com/office/drawing/2014/main" id="{2A70B32E-E6F6-4136-A66D-957331E76FA7}"/>
              </a:ext>
            </a:extLst>
          </p:cNvPr>
          <p:cNvSpPr>
            <a:spLocks/>
          </p:cNvSpPr>
          <p:nvPr/>
        </p:nvSpPr>
        <p:spPr bwMode="auto">
          <a:xfrm>
            <a:off x="6958592" y="5342847"/>
            <a:ext cx="2308225" cy="79749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connsiteX0" fmla="*/ 0 w 10000"/>
              <a:gd name="connsiteY0" fmla="*/ 7479 h 8422"/>
              <a:gd name="connsiteX1" fmla="*/ 138 w 10000"/>
              <a:gd name="connsiteY1" fmla="*/ 7232 h 8422"/>
              <a:gd name="connsiteX2" fmla="*/ 1933 w 10000"/>
              <a:gd name="connsiteY2" fmla="*/ 6289 h 8422"/>
              <a:gd name="connsiteX3" fmla="*/ 8569 w 10000"/>
              <a:gd name="connsiteY3" fmla="*/ 0 h 8422"/>
              <a:gd name="connsiteX4" fmla="*/ 10000 w 10000"/>
              <a:gd name="connsiteY4" fmla="*/ 6247 h 8422"/>
              <a:gd name="connsiteX5" fmla="*/ 1706 w 10000"/>
              <a:gd name="connsiteY5" fmla="*/ 8422 h 8422"/>
              <a:gd name="connsiteX6" fmla="*/ 0 w 10000"/>
              <a:gd name="connsiteY6" fmla="*/ 7479 h 8422"/>
              <a:gd name="connsiteX0" fmla="*/ 0 w 10000"/>
              <a:gd name="connsiteY0" fmla="*/ 1463 h 2583"/>
              <a:gd name="connsiteX1" fmla="*/ 138 w 10000"/>
              <a:gd name="connsiteY1" fmla="*/ 1170 h 2583"/>
              <a:gd name="connsiteX2" fmla="*/ 1933 w 10000"/>
              <a:gd name="connsiteY2" fmla="*/ 50 h 2583"/>
              <a:gd name="connsiteX3" fmla="*/ 6408 w 10000"/>
              <a:gd name="connsiteY3" fmla="*/ 241 h 2583"/>
              <a:gd name="connsiteX4" fmla="*/ 10000 w 10000"/>
              <a:gd name="connsiteY4" fmla="*/ 0 h 2583"/>
              <a:gd name="connsiteX5" fmla="*/ 1706 w 10000"/>
              <a:gd name="connsiteY5" fmla="*/ 2583 h 2583"/>
              <a:gd name="connsiteX6" fmla="*/ 0 w 10000"/>
              <a:gd name="connsiteY6" fmla="*/ 1463 h 2583"/>
              <a:gd name="connsiteX0" fmla="*/ 0 w 10000"/>
              <a:gd name="connsiteY0" fmla="*/ 5664 h 14626"/>
              <a:gd name="connsiteX1" fmla="*/ 138 w 10000"/>
              <a:gd name="connsiteY1" fmla="*/ 4530 h 14626"/>
              <a:gd name="connsiteX2" fmla="*/ 1933 w 10000"/>
              <a:gd name="connsiteY2" fmla="*/ 194 h 14626"/>
              <a:gd name="connsiteX3" fmla="*/ 6408 w 10000"/>
              <a:gd name="connsiteY3" fmla="*/ 933 h 14626"/>
              <a:gd name="connsiteX4" fmla="*/ 10000 w 10000"/>
              <a:gd name="connsiteY4" fmla="*/ 0 h 14626"/>
              <a:gd name="connsiteX5" fmla="*/ 1526 w 10000"/>
              <a:gd name="connsiteY5" fmla="*/ 14626 h 14626"/>
              <a:gd name="connsiteX6" fmla="*/ 0 w 10000"/>
              <a:gd name="connsiteY6" fmla="*/ 5664 h 14626"/>
              <a:gd name="connsiteX0" fmla="*/ 0 w 10000"/>
              <a:gd name="connsiteY0" fmla="*/ 5664 h 12103"/>
              <a:gd name="connsiteX1" fmla="*/ 138 w 10000"/>
              <a:gd name="connsiteY1" fmla="*/ 4530 h 12103"/>
              <a:gd name="connsiteX2" fmla="*/ 1933 w 10000"/>
              <a:gd name="connsiteY2" fmla="*/ 194 h 12103"/>
              <a:gd name="connsiteX3" fmla="*/ 6408 w 10000"/>
              <a:gd name="connsiteY3" fmla="*/ 933 h 12103"/>
              <a:gd name="connsiteX4" fmla="*/ 10000 w 10000"/>
              <a:gd name="connsiteY4" fmla="*/ 0 h 12103"/>
              <a:gd name="connsiteX5" fmla="*/ 1286 w 10000"/>
              <a:gd name="connsiteY5" fmla="*/ 12103 h 12103"/>
              <a:gd name="connsiteX6" fmla="*/ 0 w 10000"/>
              <a:gd name="connsiteY6" fmla="*/ 5664 h 1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2103">
                <a:moveTo>
                  <a:pt x="0" y="5664"/>
                </a:moveTo>
                <a:cubicBezTo>
                  <a:pt x="103" y="4603"/>
                  <a:pt x="28" y="4917"/>
                  <a:pt x="138" y="4530"/>
                </a:cubicBezTo>
                <a:lnTo>
                  <a:pt x="1933" y="194"/>
                </a:lnTo>
                <a:lnTo>
                  <a:pt x="6408" y="933"/>
                </a:lnTo>
                <a:lnTo>
                  <a:pt x="10000" y="0"/>
                </a:lnTo>
                <a:lnTo>
                  <a:pt x="1286" y="12103"/>
                </a:lnTo>
                <a:lnTo>
                  <a:pt x="0" y="566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Rectangle 42">
            <a:extLst>
              <a:ext uri="{FF2B5EF4-FFF2-40B4-BE49-F238E27FC236}">
                <a16:creationId xmlns="" xmlns:a16="http://schemas.microsoft.com/office/drawing/2014/main" id="{A7AC3204-1511-485C-86D7-750A67F6E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667" y="2971229"/>
            <a:ext cx="1836737" cy="2401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="" xmlns:a16="http://schemas.microsoft.com/office/drawing/2014/main" id="{E374E56E-D4BF-4DBB-9E4E-32D10F86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929" y="4909566"/>
            <a:ext cx="666750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Rectangle 45">
            <a:extLst>
              <a:ext uri="{FF2B5EF4-FFF2-40B4-BE49-F238E27FC236}">
                <a16:creationId xmlns="" xmlns:a16="http://schemas.microsoft.com/office/drawing/2014/main" id="{B897E0A1-BA97-4DB4-B55F-32ABF1D92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929" y="4322191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controller</a:t>
            </a:r>
          </a:p>
        </p:txBody>
      </p:sp>
      <p:sp>
        <p:nvSpPr>
          <p:cNvPr id="48" name="Text Box 46">
            <a:extLst>
              <a:ext uri="{FF2B5EF4-FFF2-40B4-BE49-F238E27FC236}">
                <a16:creationId xmlns="" xmlns:a16="http://schemas.microsoft.com/office/drawing/2014/main" id="{F4024606-1F5E-4575-8CF7-E52B59F11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6722" y="4919091"/>
            <a:ext cx="737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physical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" name="Freeform 47">
            <a:extLst>
              <a:ext uri="{FF2B5EF4-FFF2-40B4-BE49-F238E27FC236}">
                <a16:creationId xmlns="" xmlns:a16="http://schemas.microsoft.com/office/drawing/2014/main" id="{2A198630-14A9-4272-9492-8CA67426BA43}"/>
              </a:ext>
            </a:extLst>
          </p:cNvPr>
          <p:cNvSpPr>
            <a:spLocks/>
          </p:cNvSpPr>
          <p:nvPr/>
        </p:nvSpPr>
        <p:spPr bwMode="auto">
          <a:xfrm>
            <a:off x="7933317" y="3841179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="" xmlns:a16="http://schemas.microsoft.com/office/drawing/2014/main" id="{A82E981A-99D6-466D-96C1-727250B80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8379" y="4014216"/>
            <a:ext cx="1358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="" xmlns:a16="http://schemas.microsoft.com/office/drawing/2014/main" id="{14110430-3788-4641-AC87-05AC0DC39C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93667" y="4022154"/>
            <a:ext cx="0" cy="300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" name="Rectangle 50">
            <a:extLst>
              <a:ext uri="{FF2B5EF4-FFF2-40B4-BE49-F238E27FC236}">
                <a16:creationId xmlns="" xmlns:a16="http://schemas.microsoft.com/office/drawing/2014/main" id="{4D9B3008-CE18-4748-B0C8-C390712B0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254" y="3323654"/>
            <a:ext cx="657225" cy="519112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cpu</a:t>
            </a:r>
          </a:p>
        </p:txBody>
      </p:sp>
      <p:sp>
        <p:nvSpPr>
          <p:cNvPr id="53" name="Rectangle 51">
            <a:extLst>
              <a:ext uri="{FF2B5EF4-FFF2-40B4-BE49-F238E27FC236}">
                <a16:creationId xmlns="" xmlns:a16="http://schemas.microsoft.com/office/drawing/2014/main" id="{065D8137-ECD0-4859-B38A-9599003F6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6404" y="3325241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</a:p>
        </p:txBody>
      </p:sp>
      <p:sp>
        <p:nvSpPr>
          <p:cNvPr id="54" name="Line 52">
            <a:extLst>
              <a:ext uri="{FF2B5EF4-FFF2-40B4-BE49-F238E27FC236}">
                <a16:creationId xmlns="" xmlns:a16="http://schemas.microsoft.com/office/drawing/2014/main" id="{6D455855-EE97-4550-B3BD-B8D7137947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90467" y="3844354"/>
            <a:ext cx="1587" cy="169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="" xmlns:a16="http://schemas.microsoft.com/office/drawing/2014/main" id="{BEC14756-425C-4AEA-9166-9CC465F706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63592" y="3845941"/>
            <a:ext cx="1587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6" name="Text Box 54">
            <a:extLst>
              <a:ext uri="{FF2B5EF4-FFF2-40B4-BE49-F238E27FC236}">
                <a16:creationId xmlns="" xmlns:a16="http://schemas.microsoft.com/office/drawing/2014/main" id="{A0DB587E-5B2D-4922-B681-D2094A06D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267" y="4142804"/>
            <a:ext cx="1038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host bus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(e.g., PCI)</a:t>
            </a:r>
          </a:p>
        </p:txBody>
      </p:sp>
      <p:sp>
        <p:nvSpPr>
          <p:cNvPr id="57" name="Line 55">
            <a:extLst>
              <a:ext uri="{FF2B5EF4-FFF2-40B4-BE49-F238E27FC236}">
                <a16:creationId xmlns="" xmlns:a16="http://schemas.microsoft.com/office/drawing/2014/main" id="{F2DF8ABD-0AE1-4A89-9E8D-33126F811D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3667" y="4630166"/>
            <a:ext cx="12700" cy="339725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="" xmlns:a16="http://schemas.microsoft.com/office/drawing/2014/main" id="{0357BFD9-9889-4890-BCB7-E0430F3D0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5465" y="5214365"/>
            <a:ext cx="0" cy="366713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="" xmlns:a16="http://schemas.microsoft.com/office/drawing/2014/main" id="{AF52C33C-2D5B-44C2-96AB-13C0B9A0A9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9004" y="4018979"/>
            <a:ext cx="382588" cy="268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0" name="Text Box 58">
            <a:extLst>
              <a:ext uri="{FF2B5EF4-FFF2-40B4-BE49-F238E27FC236}">
                <a16:creationId xmlns="" xmlns:a16="http://schemas.microsoft.com/office/drawing/2014/main" id="{710C3E4F-D2DE-4F8B-A49F-6FA82C4FA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8479" y="5712841"/>
            <a:ext cx="13532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network interface</a:t>
            </a:r>
          </a:p>
        </p:txBody>
      </p:sp>
      <p:sp>
        <p:nvSpPr>
          <p:cNvPr id="61" name="Line 59">
            <a:extLst>
              <a:ext uri="{FF2B5EF4-FFF2-40B4-BE49-F238E27FC236}">
                <a16:creationId xmlns="" xmlns:a16="http://schemas.microsoft.com/office/drawing/2014/main" id="{894FC106-E8D5-402B-AD8D-CACDE399CB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06442" y="5036566"/>
            <a:ext cx="271462" cy="750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2" name="Rectangle 43">
            <a:extLst>
              <a:ext uri="{FF2B5EF4-FFF2-40B4-BE49-F238E27FC236}">
                <a16:creationId xmlns="" xmlns:a16="http://schemas.microsoft.com/office/drawing/2014/main" id="{C5DC0B1F-E9BD-4363-BC7D-7378F1FDC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917" y="4211066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3" name="Group 84">
            <a:extLst>
              <a:ext uri="{FF2B5EF4-FFF2-40B4-BE49-F238E27FC236}">
                <a16:creationId xmlns="" xmlns:a16="http://schemas.microsoft.com/office/drawing/2014/main" id="{2D94A975-4BF9-417E-ABB3-CB8D410C9766}"/>
              </a:ext>
            </a:extLst>
          </p:cNvPr>
          <p:cNvGrpSpPr>
            <a:grpSpLocks/>
          </p:cNvGrpSpPr>
          <p:nvPr/>
        </p:nvGrpSpPr>
        <p:grpSpPr bwMode="auto">
          <a:xfrm>
            <a:off x="6402969" y="3163315"/>
            <a:ext cx="1470026" cy="2035175"/>
            <a:chOff x="2695" y="1742"/>
            <a:chExt cx="926" cy="1282"/>
          </a:xfrm>
        </p:grpSpPr>
        <p:sp>
          <p:nvSpPr>
            <p:cNvPr id="64" name="Freeform 62">
              <a:extLst>
                <a:ext uri="{FF2B5EF4-FFF2-40B4-BE49-F238E27FC236}">
                  <a16:creationId xmlns="" xmlns:a16="http://schemas.microsoft.com/office/drawing/2014/main" id="{0582C3DB-2EB3-49EE-85ED-4CA4A565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393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Rectangle 73">
              <a:extLst>
                <a:ext uri="{FF2B5EF4-FFF2-40B4-BE49-F238E27FC236}">
                  <a16:creationId xmlns="" xmlns:a16="http://schemas.microsoft.com/office/drawing/2014/main" id="{135C0F8B-058C-4D29-9DE7-E92A2C9D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="" xmlns:a16="http://schemas.microsoft.com/office/drawing/2014/main" id="{EFBEDA24-7254-4783-A9A2-302594404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" name="Rectangle 82">
              <a:extLst>
                <a:ext uri="{FF2B5EF4-FFF2-40B4-BE49-F238E27FC236}">
                  <a16:creationId xmlns="" xmlns:a16="http://schemas.microsoft.com/office/drawing/2014/main" id="{FD08A5EF-1244-4505-9231-977843EAD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Text Box 65">
              <a:extLst>
                <a:ext uri="{FF2B5EF4-FFF2-40B4-BE49-F238E27FC236}">
                  <a16:creationId xmlns="" xmlns:a16="http://schemas.microsoft.com/office/drawing/2014/main" id="{211435F4-9C87-4F7F-8DD4-0A235435A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69" name="Line 66">
              <a:extLst>
                <a:ext uri="{FF2B5EF4-FFF2-40B4-BE49-F238E27FC236}">
                  <a16:creationId xmlns="" xmlns:a16="http://schemas.microsoft.com/office/drawing/2014/main" id="{6B7BE60C-1D90-4194-9160-9416BAFA4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0" name="Line 67">
              <a:extLst>
                <a:ext uri="{FF2B5EF4-FFF2-40B4-BE49-F238E27FC236}">
                  <a16:creationId xmlns="" xmlns:a16="http://schemas.microsoft.com/office/drawing/2014/main" id="{6833D7E1-BB07-4C1B-85F7-45C50FA6F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1" name="Line 68">
              <a:extLst>
                <a:ext uri="{FF2B5EF4-FFF2-40B4-BE49-F238E27FC236}">
                  <a16:creationId xmlns="" xmlns:a16="http://schemas.microsoft.com/office/drawing/2014/main" id="{4B311441-8C97-46F8-90F0-94EC4B0FA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Rectangle 70">
              <a:extLst>
                <a:ext uri="{FF2B5EF4-FFF2-40B4-BE49-F238E27FC236}">
                  <a16:creationId xmlns="" xmlns:a16="http://schemas.microsoft.com/office/drawing/2014/main" id="{19594B34-09AB-4C8F-8A27-9544826AA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Line 71">
              <a:extLst>
                <a:ext uri="{FF2B5EF4-FFF2-40B4-BE49-F238E27FC236}">
                  <a16:creationId xmlns="" xmlns:a16="http://schemas.microsoft.com/office/drawing/2014/main" id="{36BF6379-4941-4274-9B06-4C3BBD61C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Line 72">
              <a:extLst>
                <a:ext uri="{FF2B5EF4-FFF2-40B4-BE49-F238E27FC236}">
                  <a16:creationId xmlns="" xmlns:a16="http://schemas.microsoft.com/office/drawing/2014/main" id="{C77AB8C7-5D14-49F0-9F4E-38CFE3550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Text Box 74">
              <a:extLst>
                <a:ext uri="{FF2B5EF4-FFF2-40B4-BE49-F238E27FC236}">
                  <a16:creationId xmlns="" xmlns:a16="http://schemas.microsoft.com/office/drawing/2014/main" id="{1AFA717A-105E-4A22-BB7C-95F7C9C99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76" name="Line 78">
              <a:extLst>
                <a:ext uri="{FF2B5EF4-FFF2-40B4-BE49-F238E27FC236}">
                  <a16:creationId xmlns="" xmlns:a16="http://schemas.microsoft.com/office/drawing/2014/main" id="{F931849B-1778-445B-9524-29A086908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" name="Line 80">
              <a:extLst>
                <a:ext uri="{FF2B5EF4-FFF2-40B4-BE49-F238E27FC236}">
                  <a16:creationId xmlns="" xmlns:a16="http://schemas.microsoft.com/office/drawing/2014/main" id="{9B201177-AE64-4900-B138-7603B696B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" name="Line 81">
              <a:extLst>
                <a:ext uri="{FF2B5EF4-FFF2-40B4-BE49-F238E27FC236}">
                  <a16:creationId xmlns="" xmlns:a16="http://schemas.microsoft.com/office/drawing/2014/main" id="{89316295-20D0-493F-8D0A-CA873BF92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79" name="Picture 86">
            <a:extLst>
              <a:ext uri="{FF2B5EF4-FFF2-40B4-BE49-F238E27FC236}">
                <a16:creationId xmlns="" xmlns:a16="http://schemas.microsoft.com/office/drawing/2014/main" id="{1D8D3FB3-14AF-42AD-92C9-DE9C4EDA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11" y="1534395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0" name="Picture 87">
            <a:extLst>
              <a:ext uri="{FF2B5EF4-FFF2-40B4-BE49-F238E27FC236}">
                <a16:creationId xmlns="" xmlns:a16="http://schemas.microsoft.com/office/drawing/2014/main" id="{D6102C52-217D-476A-8FAA-B2082BB5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29" y="1674241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81" name="Group 89">
            <a:extLst>
              <a:ext uri="{FF2B5EF4-FFF2-40B4-BE49-F238E27FC236}">
                <a16:creationId xmlns="" xmlns:a16="http://schemas.microsoft.com/office/drawing/2014/main" id="{79492A30-ECB2-41F8-9A69-70766BDF9B1F}"/>
              </a:ext>
            </a:extLst>
          </p:cNvPr>
          <p:cNvGrpSpPr>
            <a:grpSpLocks/>
          </p:cNvGrpSpPr>
          <p:nvPr/>
        </p:nvGrpSpPr>
        <p:grpSpPr bwMode="auto">
          <a:xfrm>
            <a:off x="6364867" y="5608066"/>
            <a:ext cx="1109662" cy="820449"/>
            <a:chOff x="-44" y="1473"/>
            <a:chExt cx="981" cy="1105"/>
          </a:xfrm>
        </p:grpSpPr>
        <p:pic>
          <p:nvPicPr>
            <p:cNvPr id="82" name="Picture 90" descr="desktop_computer_stylized_medium">
              <a:extLst>
                <a:ext uri="{FF2B5EF4-FFF2-40B4-BE49-F238E27FC236}">
                  <a16:creationId xmlns="" xmlns:a16="http://schemas.microsoft.com/office/drawing/2014/main" id="{3B607841-C258-4B8B-9D3D-5FF004C8BD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Freeform 91">
              <a:extLst>
                <a:ext uri="{FF2B5EF4-FFF2-40B4-BE49-F238E27FC236}">
                  <a16:creationId xmlns="" xmlns:a16="http://schemas.microsoft.com/office/drawing/2014/main" id="{0B43CE69-0D0A-43F3-8B25-BC0EC203DD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094270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2728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91F91F-F73F-4AA4-B206-2EC889061FAF}"/>
              </a:ext>
            </a:extLst>
          </p:cNvPr>
          <p:cNvSpPr txBox="1"/>
          <p:nvPr/>
        </p:nvSpPr>
        <p:spPr>
          <a:xfrm>
            <a:off x="465453" y="1761626"/>
            <a:ext cx="8300052" cy="374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Transmission medium-the physical path between transmitter and receiver.</a:t>
            </a:r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Repeaters or amplifiers may be used to extend the length of the medium.</a:t>
            </a:r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Communication of electromagnetic waves is </a:t>
            </a:r>
            <a:r>
              <a:rPr lang="en-US" altLang="en-US" sz="2400" i="1" dirty="0"/>
              <a:t>guided </a:t>
            </a:r>
            <a:r>
              <a:rPr lang="en-US" altLang="en-US" sz="2400" dirty="0"/>
              <a:t>or </a:t>
            </a:r>
            <a:r>
              <a:rPr lang="en-US" altLang="en-US" sz="2400" i="1" dirty="0"/>
              <a:t>unguided.</a:t>
            </a:r>
          </a:p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i="1" dirty="0"/>
              <a:t>Guided media </a:t>
            </a:r>
            <a:r>
              <a:rPr lang="en-US" altLang="en-US" sz="2400" dirty="0"/>
              <a:t>: waves are guided along a physical path (</a:t>
            </a:r>
            <a:r>
              <a:rPr lang="en-US" altLang="en-US" sz="2400" dirty="0" err="1"/>
              <a:t>e.g</a:t>
            </a:r>
            <a:r>
              <a:rPr lang="en-US" altLang="en-US" sz="2400" dirty="0"/>
              <a:t>, twisted pair, coaxial cable and optical fiber).</a:t>
            </a:r>
          </a:p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i="1" dirty="0"/>
              <a:t>Unguided media</a:t>
            </a:r>
            <a:r>
              <a:rPr lang="en-US" altLang="en-US" sz="2400" dirty="0"/>
              <a:t>: means for transmitting but not guiding electromagnetic waves (e.g., the atmosphere and outer space).</a:t>
            </a:r>
            <a:endParaRPr lang="en-US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xmlns="" val="18858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4950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Types of Physical 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2F60E4-5E12-4851-9B5E-51036340A59E}"/>
              </a:ext>
            </a:extLst>
          </p:cNvPr>
          <p:cNvSpPr txBox="1"/>
          <p:nvPr/>
        </p:nvSpPr>
        <p:spPr>
          <a:xfrm>
            <a:off x="1094683" y="2125673"/>
            <a:ext cx="60940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Twisted pair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Coaxial cable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Optical fiber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Wireless communications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403837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4950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Types of Physical 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B6B2FF6-C1D7-460D-BB72-3E931A58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8" y="1622177"/>
            <a:ext cx="7885472" cy="47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699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0592" y="1822988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4" y="1610670"/>
            <a:ext cx="4149214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5D2323-FA88-4D93-96D0-195D67B9F549}"/>
              </a:ext>
            </a:extLst>
          </p:cNvPr>
          <p:cNvSpPr txBox="1"/>
          <p:nvPr/>
        </p:nvSpPr>
        <p:spPr>
          <a:xfrm>
            <a:off x="4778477" y="1706224"/>
            <a:ext cx="380971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Purpose, Signals to Packets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Analog Vs Digital Signals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Transmission Media</a:t>
            </a:r>
          </a:p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882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Why, What- Wireless LAN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 802.11 Architecture</a:t>
            </a:r>
          </a:p>
          <a:p>
            <a:pPr marL="342900" indent="-212725">
              <a:buFont typeface="Wingdings" charset="2"/>
              <a:buChar char="§"/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7460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55 : IEEE 802.11- Wireless LAN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56276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1864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Wireless LAN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0" name="Object 16">
            <a:extLst>
              <a:ext uri="{FF2B5EF4-FFF2-40B4-BE49-F238E27FC236}">
                <a16:creationId xmlns:a16="http://schemas.microsoft.com/office/drawing/2014/main" xmlns="" id="{A996EF9A-E2B2-4A14-89F8-0F3E8D3386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1676400"/>
          <a:ext cx="1044575" cy="668338"/>
        </p:xfrm>
        <a:graphic>
          <a:graphicData uri="http://schemas.openxmlformats.org/presentationml/2006/ole">
            <p:oleObj spid="_x0000_s104450" name="VISIO" r:id="rId3" imgW="1045464" imgH="667512" progId="">
              <p:embed/>
            </p:oleObj>
          </a:graphicData>
        </a:graphic>
      </p:graphicFrame>
      <p:grpSp>
        <p:nvGrpSpPr>
          <p:cNvPr id="2" name="Group 10">
            <a:extLst>
              <a:ext uri="{FF2B5EF4-FFF2-40B4-BE49-F238E27FC236}">
                <a16:creationId xmlns:a16="http://schemas.microsoft.com/office/drawing/2014/main" xmlns="" id="{2A8F6114-B4CC-4162-A728-3734C384C589}"/>
              </a:ext>
            </a:extLst>
          </p:cNvPr>
          <p:cNvGrpSpPr/>
          <p:nvPr/>
        </p:nvGrpSpPr>
        <p:grpSpPr>
          <a:xfrm>
            <a:off x="449092" y="2133600"/>
            <a:ext cx="7932908" cy="1928509"/>
            <a:chOff x="449092" y="2133600"/>
            <a:chExt cx="7932908" cy="1928509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xmlns="" id="{FB994EDC-F8F6-4730-AF61-310A2212C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2819400"/>
              <a:ext cx="990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xmlns="" id="{F5626687-6C82-4F5D-BD48-49C5C2B07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92" y="2186291"/>
              <a:ext cx="2284853" cy="1875818"/>
            </a:xfrm>
            <a:prstGeom prst="cloudCallout">
              <a:avLst>
                <a:gd name="adj1" fmla="val -33037"/>
                <a:gd name="adj2" fmla="val 33023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en-US" b="1" dirty="0">
                  <a:solidFill>
                    <a:schemeClr val="bg2"/>
                  </a:solidFill>
                  <a:latin typeface="Times New Roman" panose="02020603050405020304" pitchFamily="18" charset="0"/>
                </a:rPr>
                <a:t>Network connectivity to the legacy wired LAN</a:t>
              </a: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xmlns="" id="{219EB407-DACF-4FBD-8C0B-761F2FC10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3124200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xmlns="" id="{C6FF98C4-5BC6-4CF5-89E2-48106181C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29200" y="2286000"/>
              <a:ext cx="8382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xmlns="" id="{592BDD6F-86C6-40AC-B268-BE62BE64A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5000" y="2133600"/>
              <a:ext cx="8382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xmlns="" id="{BFBBFAD9-EB99-4AC4-9F6B-F2F8AE1B3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133600"/>
              <a:ext cx="2362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1200" b="1" dirty="0">
                  <a:latin typeface="Times New Roman" panose="02020603050405020304" pitchFamily="18" charset="0"/>
                </a:rPr>
                <a:t>Desktop </a:t>
              </a:r>
            </a:p>
            <a:p>
              <a:pPr algn="ctr"/>
              <a:r>
                <a:rPr lang="en-US" altLang="en-US" sz="1200" b="1" dirty="0">
                  <a:latin typeface="Times New Roman" panose="02020603050405020304" pitchFamily="18" charset="0"/>
                </a:rPr>
                <a:t>with PCI 802.11 LAN card</a:t>
              </a: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xmlns="" id="{12335426-1173-473F-943D-7A7425949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3276600"/>
              <a:ext cx="838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xmlns="" id="{8B4396DB-6335-4A91-B35A-B1324600D5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38800" y="3429000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aphicFrame>
          <p:nvGraphicFramePr>
            <p:cNvPr id="28" name="Object 21">
              <a:extLst>
                <a:ext uri="{FF2B5EF4-FFF2-40B4-BE49-F238E27FC236}">
                  <a16:creationId xmlns:a16="http://schemas.microsoft.com/office/drawing/2014/main" xmlns="" id="{641AE839-CB9C-4BAC-A5A1-D67908BCAF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86927225"/>
                </p:ext>
              </p:extLst>
            </p:nvPr>
          </p:nvGraphicFramePr>
          <p:xfrm>
            <a:off x="6629400" y="3048000"/>
            <a:ext cx="839788" cy="457200"/>
          </p:xfrm>
          <a:graphic>
            <a:graphicData uri="http://schemas.openxmlformats.org/presentationml/2006/ole">
              <p:oleObj spid="_x0000_s104451" name="VISIO" r:id="rId5" imgW="985838" imgH="985838" progId="">
                <p:embed/>
              </p:oleObj>
            </a:graphicData>
          </a:graphic>
        </p:graphicFrame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xmlns="" id="{5AB24420-634D-48CA-9F37-3B362C459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352800"/>
              <a:ext cx="2667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1200" b="1" dirty="0">
                  <a:latin typeface="Times New Roman" panose="02020603050405020304" pitchFamily="18" charset="0"/>
                </a:rPr>
                <a:t>Laptop </a:t>
              </a:r>
            </a:p>
            <a:p>
              <a:pPr algn="ctr"/>
              <a:r>
                <a:rPr lang="en-US" altLang="en-US" sz="1200" b="1" dirty="0">
                  <a:latin typeface="Times New Roman" panose="02020603050405020304" pitchFamily="18" charset="0"/>
                </a:rPr>
                <a:t>with PCMCIA 802.11 LAN card</a:t>
              </a:r>
            </a:p>
          </p:txBody>
        </p:sp>
        <p:sp>
          <p:nvSpPr>
            <p:cNvPr id="8" name="Line 14">
              <a:extLst>
                <a:ext uri="{FF2B5EF4-FFF2-40B4-BE49-F238E27FC236}">
                  <a16:creationId xmlns:a16="http://schemas.microsoft.com/office/drawing/2014/main" xmlns="" id="{B4232899-A590-4233-9282-DDD4F1A68F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15000" y="22860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Line 19">
              <a:extLst>
                <a:ext uri="{FF2B5EF4-FFF2-40B4-BE49-F238E27FC236}">
                  <a16:creationId xmlns:a16="http://schemas.microsoft.com/office/drawing/2014/main" xmlns="" id="{2CEDFF64-2788-4BE1-8E15-A394EE3CAA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3276600"/>
              <a:ext cx="3048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6FEDA84-B17F-4C4E-857F-DB9D240806CB}"/>
              </a:ext>
            </a:extLst>
          </p:cNvPr>
          <p:cNvSpPr txBox="1"/>
          <p:nvPr/>
        </p:nvSpPr>
        <p:spPr>
          <a:xfrm>
            <a:off x="535022" y="4446441"/>
            <a:ext cx="83000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Provides network connectivity over wireless media</a:t>
            </a:r>
          </a:p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An Access Point (AP) is installed to act as Bridge between Wireless and Wired Network</a:t>
            </a:r>
          </a:p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The AP is connected to wired network and is equipped with antennae to provide wireless connectivity</a:t>
            </a:r>
          </a:p>
        </p:txBody>
      </p:sp>
    </p:spTree>
    <p:extLst>
      <p:ext uri="{BB962C8B-B14F-4D97-AF65-F5344CB8AC3E}">
        <p14:creationId xmlns:p14="http://schemas.microsoft.com/office/powerpoint/2010/main" xmlns="" val="17770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1864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Wireless LAN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F3A8513-A71A-4E60-A450-EB9555AF42A7}"/>
              </a:ext>
            </a:extLst>
          </p:cNvPr>
          <p:cNvSpPr txBox="1"/>
          <p:nvPr/>
        </p:nvSpPr>
        <p:spPr>
          <a:xfrm>
            <a:off x="473412" y="1650823"/>
            <a:ext cx="800910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1325" indent="-342900" algn="just" defTabSz="414338"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Range ( Distance between Access Point and WLAN client) depends on </a:t>
            </a:r>
          </a:p>
          <a:p>
            <a:pPr marL="898525" lvl="1" indent="-342900" algn="just" defTabSz="414338"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structural hindrances and </a:t>
            </a:r>
          </a:p>
          <a:p>
            <a:pPr marL="898525" lvl="1" indent="-342900" algn="just" defTabSz="414338"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RF gain of the antenna at the Access Point</a:t>
            </a:r>
          </a:p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To service larger areas, multiple APs may be installed with a 20-30% overlap</a:t>
            </a:r>
          </a:p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A client is always associated with one AP and when the client moves closer to another AP, it associates with the new AP (Hand-Off)</a:t>
            </a:r>
          </a:p>
        </p:txBody>
      </p:sp>
    </p:spTree>
    <p:extLst>
      <p:ext uri="{BB962C8B-B14F-4D97-AF65-F5344CB8AC3E}">
        <p14:creationId xmlns:p14="http://schemas.microsoft.com/office/powerpoint/2010/main" xmlns="" val="4971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3489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802.11- Wireless LAN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6F8662-14FF-4847-9D05-84D3E6FB34E8}"/>
              </a:ext>
            </a:extLst>
          </p:cNvPr>
          <p:cNvSpPr txBox="1"/>
          <p:nvPr/>
        </p:nvSpPr>
        <p:spPr>
          <a:xfrm>
            <a:off x="7656881" y="1867301"/>
            <a:ext cx="45351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/>
              <a:t>IEEE 802.11 defines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MAC protocol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Physical medium specification</a:t>
            </a:r>
          </a:p>
          <a:p>
            <a:r>
              <a:rPr lang="en-GB" altLang="en-US" sz="2400" dirty="0"/>
              <a:t>for wireless 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2BC8413-0F47-45C2-A938-35423042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0" y="1761626"/>
            <a:ext cx="6188024" cy="37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1770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3388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802.11- Terminology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E354BDD-DE2C-49C0-A66D-9BB8732F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444266"/>
            <a:ext cx="8414262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488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2299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Basic Service Set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xmlns="" id="{AC880ACD-AC18-4937-B488-9646BE9C12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298" y="1289811"/>
            <a:ext cx="7875588" cy="348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57D108-4FBB-449F-B2CF-DA9F73B34F58}"/>
              </a:ext>
            </a:extLst>
          </p:cNvPr>
          <p:cNvSpPr txBox="1"/>
          <p:nvPr/>
        </p:nvSpPr>
        <p:spPr>
          <a:xfrm>
            <a:off x="402627" y="5021709"/>
            <a:ext cx="80034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BSS- </a:t>
            </a:r>
            <a:r>
              <a:rPr lang="en-GB" altLang="en-US" sz="2400" dirty="0"/>
              <a:t>Smallest</a:t>
            </a:r>
            <a:r>
              <a:rPr lang="en-US" altLang="en-US" sz="2400" dirty="0"/>
              <a:t> building block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Number</a:t>
            </a:r>
            <a:r>
              <a:rPr lang="en-US" altLang="en-US" sz="2400" dirty="0"/>
              <a:t> of stations</a:t>
            </a:r>
            <a:endParaRPr lang="en-GB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Same</a:t>
            </a:r>
            <a:r>
              <a:rPr lang="en-US" altLang="en-US" sz="2400" dirty="0"/>
              <a:t> MAC protocol</a:t>
            </a:r>
            <a:endParaRPr lang="en-GB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Competing</a:t>
            </a:r>
            <a:r>
              <a:rPr lang="en-US" altLang="en-US" sz="2400" dirty="0"/>
              <a:t> for access to same shared wireless medium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7C81768-9186-4CA9-8F0D-A2E539D1A5F5}"/>
              </a:ext>
            </a:extLst>
          </p:cNvPr>
          <p:cNvSpPr txBox="1"/>
          <p:nvPr/>
        </p:nvSpPr>
        <p:spPr>
          <a:xfrm>
            <a:off x="8452205" y="1710510"/>
            <a:ext cx="35106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/>
              <a:t>May</a:t>
            </a:r>
            <a:r>
              <a:rPr lang="en-US" altLang="en-US" sz="2400" dirty="0"/>
              <a:t> be isolated or connect to backbone distribution system (DS) through access point (AP)</a:t>
            </a:r>
            <a:endParaRPr lang="en-GB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AP</a:t>
            </a:r>
            <a:r>
              <a:rPr lang="en-US" altLang="en-US" sz="2400" dirty="0"/>
              <a:t> functions as bridge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43528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7414</TotalTime>
  <Words>7057</Words>
  <Application>Microsoft Office PowerPoint</Application>
  <PresentationFormat>Custom</PresentationFormat>
  <Paragraphs>1911</Paragraphs>
  <Slides>119</Slides>
  <Notes>82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119</vt:i4>
      </vt:variant>
    </vt:vector>
  </HeadingPairs>
  <TitlesOfParts>
    <vt:vector size="122" baseType="lpstr">
      <vt:lpstr>Office Theme</vt:lpstr>
      <vt:lpstr>Equation</vt:lpstr>
      <vt:lpstr>VISIO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Dell</cp:lastModifiedBy>
  <cp:revision>1560</cp:revision>
  <dcterms:created xsi:type="dcterms:W3CDTF">2020-06-03T14:19:11Z</dcterms:created>
  <dcterms:modified xsi:type="dcterms:W3CDTF">2021-04-27T11:05:51Z</dcterms:modified>
</cp:coreProperties>
</file>